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7" r:id="rId2"/>
    <p:sldId id="259" r:id="rId3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90C"/>
    <a:srgbClr val="FFDF01"/>
    <a:srgbClr val="FF8900"/>
    <a:srgbClr val="D30000"/>
    <a:srgbClr val="FFE0DD"/>
    <a:srgbClr val="FFF5F4"/>
    <a:srgbClr val="FF3F3F"/>
    <a:srgbClr val="FF0000"/>
    <a:srgbClr val="FFD000"/>
    <a:srgbClr val="FFF4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72" autoAdjust="0"/>
    <p:restoredTop sz="92455" autoAdjust="0"/>
  </p:normalViewPr>
  <p:slideViewPr>
    <p:cSldViewPr snapToGrid="0">
      <p:cViewPr varScale="1">
        <p:scale>
          <a:sx n="33" d="100"/>
          <a:sy n="33" d="100"/>
        </p:scale>
        <p:origin x="2030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63CC4-E405-41E2-8520-B13D77B9ADA6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B1388-F7A7-455B-B6C6-EE0704B70B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088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5B1388-F7A7-455B-B6C6-EE0704B70B7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435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683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5485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7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60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34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8253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85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45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515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724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38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78232-F50A-4C8B-A93D-947D793F6D48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96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E043280C-2048-E14D-9F30-AC4A361DE79E}"/>
              </a:ext>
            </a:extLst>
          </p:cNvPr>
          <p:cNvSpPr/>
          <p:nvPr/>
        </p:nvSpPr>
        <p:spPr>
          <a:xfrm>
            <a:off x="1461" y="-44806"/>
            <a:ext cx="12192000" cy="8575639"/>
          </a:xfrm>
          <a:prstGeom prst="rect">
            <a:avLst/>
          </a:prstGeom>
          <a:solidFill>
            <a:srgbClr val="FF09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ADC20D15-376C-3747-B604-AB1ADFEB23EB}"/>
              </a:ext>
            </a:extLst>
          </p:cNvPr>
          <p:cNvGrpSpPr/>
          <p:nvPr/>
        </p:nvGrpSpPr>
        <p:grpSpPr>
          <a:xfrm>
            <a:off x="-6962200" y="-2948215"/>
            <a:ext cx="26116401" cy="12688935"/>
            <a:chOff x="-5823755" y="-14761241"/>
            <a:chExt cx="23428933" cy="11382337"/>
          </a:xfrm>
          <a:solidFill>
            <a:srgbClr val="FF3F3F"/>
          </a:solidFill>
        </p:grpSpPr>
        <p:sp>
          <p:nvSpPr>
            <p:cNvPr id="167" name="フローチャート: 組合せ 166">
              <a:extLst>
                <a:ext uri="{FF2B5EF4-FFF2-40B4-BE49-F238E27FC236}">
                  <a16:creationId xmlns:a16="http://schemas.microsoft.com/office/drawing/2014/main" id="{80506B13-1AF8-5946-9E83-F79F70314684}"/>
                </a:ext>
              </a:extLst>
            </p:cNvPr>
            <p:cNvSpPr/>
            <p:nvPr/>
          </p:nvSpPr>
          <p:spPr>
            <a:xfrm rot="203774">
              <a:off x="6024094" y="-14761241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5" name="フローチャート: 組合せ 164">
              <a:extLst>
                <a:ext uri="{FF2B5EF4-FFF2-40B4-BE49-F238E27FC236}">
                  <a16:creationId xmlns:a16="http://schemas.microsoft.com/office/drawing/2014/main" id="{DB8FE6B6-7616-B542-962E-19203F0DC332}"/>
                </a:ext>
              </a:extLst>
            </p:cNvPr>
            <p:cNvSpPr/>
            <p:nvPr/>
          </p:nvSpPr>
          <p:spPr>
            <a:xfrm rot="611321">
              <a:off x="6869872" y="-14661129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3" name="フローチャート: 組合せ 162">
              <a:extLst>
                <a:ext uri="{FF2B5EF4-FFF2-40B4-BE49-F238E27FC236}">
                  <a16:creationId xmlns:a16="http://schemas.microsoft.com/office/drawing/2014/main" id="{FAC19F23-5D94-0C46-A7EB-535377B32B82}"/>
                </a:ext>
              </a:extLst>
            </p:cNvPr>
            <p:cNvSpPr/>
            <p:nvPr/>
          </p:nvSpPr>
          <p:spPr>
            <a:xfrm rot="1018868">
              <a:off x="7697916" y="-14461722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1" name="フローチャート: 組合せ 160">
              <a:extLst>
                <a:ext uri="{FF2B5EF4-FFF2-40B4-BE49-F238E27FC236}">
                  <a16:creationId xmlns:a16="http://schemas.microsoft.com/office/drawing/2014/main" id="{F6E3F552-0157-5F4C-ADE6-0EBDB9A2DD27}"/>
                </a:ext>
              </a:extLst>
            </p:cNvPr>
            <p:cNvSpPr/>
            <p:nvPr/>
          </p:nvSpPr>
          <p:spPr>
            <a:xfrm rot="1426415">
              <a:off x="8496581" y="-14165701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1" name="フローチャート: 組合せ 150">
              <a:extLst>
                <a:ext uri="{FF2B5EF4-FFF2-40B4-BE49-F238E27FC236}">
                  <a16:creationId xmlns:a16="http://schemas.microsoft.com/office/drawing/2014/main" id="{27017301-FBCB-9F46-AB12-7EC5786192BB}"/>
                </a:ext>
              </a:extLst>
            </p:cNvPr>
            <p:cNvSpPr/>
            <p:nvPr/>
          </p:nvSpPr>
          <p:spPr>
            <a:xfrm rot="1833962">
              <a:off x="9254539" y="-13777389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3" name="フローチャート: 組合せ 142">
              <a:extLst>
                <a:ext uri="{FF2B5EF4-FFF2-40B4-BE49-F238E27FC236}">
                  <a16:creationId xmlns:a16="http://schemas.microsoft.com/office/drawing/2014/main" id="{50E57FD9-C424-0B49-81C3-D7F34F703243}"/>
                </a:ext>
              </a:extLst>
            </p:cNvPr>
            <p:cNvSpPr/>
            <p:nvPr/>
          </p:nvSpPr>
          <p:spPr>
            <a:xfrm rot="2241509">
              <a:off x="9961423" y="-13302198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9" name="フローチャート: 組合せ 138">
              <a:extLst>
                <a:ext uri="{FF2B5EF4-FFF2-40B4-BE49-F238E27FC236}">
                  <a16:creationId xmlns:a16="http://schemas.microsoft.com/office/drawing/2014/main" id="{A3418F2C-4BD3-E947-9F0F-826E9BA9489B}"/>
                </a:ext>
              </a:extLst>
            </p:cNvPr>
            <p:cNvSpPr/>
            <p:nvPr/>
          </p:nvSpPr>
          <p:spPr>
            <a:xfrm rot="2649057">
              <a:off x="10606982" y="-12746650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7" name="フローチャート: 組合せ 136">
              <a:extLst>
                <a:ext uri="{FF2B5EF4-FFF2-40B4-BE49-F238E27FC236}">
                  <a16:creationId xmlns:a16="http://schemas.microsoft.com/office/drawing/2014/main" id="{5AC6B877-B88C-8244-B309-F3A6F66A6E24}"/>
                </a:ext>
              </a:extLst>
            </p:cNvPr>
            <p:cNvSpPr/>
            <p:nvPr/>
          </p:nvSpPr>
          <p:spPr>
            <a:xfrm rot="3056604">
              <a:off x="11182422" y="-12118606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5" name="フローチャート: 組合せ 134">
              <a:extLst>
                <a:ext uri="{FF2B5EF4-FFF2-40B4-BE49-F238E27FC236}">
                  <a16:creationId xmlns:a16="http://schemas.microsoft.com/office/drawing/2014/main" id="{4D5F284E-A19E-1541-B9EB-7A66D034D886}"/>
                </a:ext>
              </a:extLst>
            </p:cNvPr>
            <p:cNvSpPr/>
            <p:nvPr/>
          </p:nvSpPr>
          <p:spPr>
            <a:xfrm rot="3464151">
              <a:off x="11679407" y="-11427011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3" name="フローチャート: 組合せ 132">
              <a:extLst>
                <a:ext uri="{FF2B5EF4-FFF2-40B4-BE49-F238E27FC236}">
                  <a16:creationId xmlns:a16="http://schemas.microsoft.com/office/drawing/2014/main" id="{708BD88E-527E-BB41-9C9F-1566ABD61A11}"/>
                </a:ext>
              </a:extLst>
            </p:cNvPr>
            <p:cNvSpPr/>
            <p:nvPr/>
          </p:nvSpPr>
          <p:spPr>
            <a:xfrm rot="3871698">
              <a:off x="12091262" y="-10681492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1" name="フローチャート: 組合せ 130">
              <a:extLst>
                <a:ext uri="{FF2B5EF4-FFF2-40B4-BE49-F238E27FC236}">
                  <a16:creationId xmlns:a16="http://schemas.microsoft.com/office/drawing/2014/main" id="{1E0E33F4-48E0-F04F-9B90-4E6EB21FE53D}"/>
                </a:ext>
              </a:extLst>
            </p:cNvPr>
            <p:cNvSpPr/>
            <p:nvPr/>
          </p:nvSpPr>
          <p:spPr>
            <a:xfrm rot="4279245">
              <a:off x="12411912" y="-9892427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9" name="フローチャート: 組合せ 128">
              <a:extLst>
                <a:ext uri="{FF2B5EF4-FFF2-40B4-BE49-F238E27FC236}">
                  <a16:creationId xmlns:a16="http://schemas.microsoft.com/office/drawing/2014/main" id="{0C4B9679-4984-8347-BBE4-DAF986E229B8}"/>
                </a:ext>
              </a:extLst>
            </p:cNvPr>
            <p:cNvSpPr/>
            <p:nvPr/>
          </p:nvSpPr>
          <p:spPr>
            <a:xfrm rot="4686792">
              <a:off x="12637068" y="-9070976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7" name="フローチャート: 組合せ 126">
              <a:extLst>
                <a:ext uri="{FF2B5EF4-FFF2-40B4-BE49-F238E27FC236}">
                  <a16:creationId xmlns:a16="http://schemas.microsoft.com/office/drawing/2014/main" id="{265D0E32-9F2A-7642-85CC-CAB93E9B7A8C}"/>
                </a:ext>
              </a:extLst>
            </p:cNvPr>
            <p:cNvSpPr/>
            <p:nvPr/>
          </p:nvSpPr>
          <p:spPr>
            <a:xfrm rot="16913208">
              <a:off x="-1431865" y="-9060095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5" name="フローチャート: 組合せ 124">
              <a:extLst>
                <a:ext uri="{FF2B5EF4-FFF2-40B4-BE49-F238E27FC236}">
                  <a16:creationId xmlns:a16="http://schemas.microsoft.com/office/drawing/2014/main" id="{D4BD9991-3DDB-0C4E-AB83-31AFFE21C78E}"/>
                </a:ext>
              </a:extLst>
            </p:cNvPr>
            <p:cNvSpPr/>
            <p:nvPr/>
          </p:nvSpPr>
          <p:spPr>
            <a:xfrm rot="17320755">
              <a:off x="-1207983" y="-9881892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3" name="フローチャート: 組合せ 122">
              <a:extLst>
                <a:ext uri="{FF2B5EF4-FFF2-40B4-BE49-F238E27FC236}">
                  <a16:creationId xmlns:a16="http://schemas.microsoft.com/office/drawing/2014/main" id="{B06846EE-07FA-C74C-953F-7834E1DF05C2}"/>
                </a:ext>
              </a:extLst>
            </p:cNvPr>
            <p:cNvSpPr/>
            <p:nvPr/>
          </p:nvSpPr>
          <p:spPr>
            <a:xfrm rot="17728302">
              <a:off x="-888551" y="-10671453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1" name="フローチャート: 組合せ 120">
              <a:extLst>
                <a:ext uri="{FF2B5EF4-FFF2-40B4-BE49-F238E27FC236}">
                  <a16:creationId xmlns:a16="http://schemas.microsoft.com/office/drawing/2014/main" id="{76C42123-1E30-EB4A-9347-22D41B87206A}"/>
                </a:ext>
              </a:extLst>
            </p:cNvPr>
            <p:cNvSpPr/>
            <p:nvPr/>
          </p:nvSpPr>
          <p:spPr>
            <a:xfrm rot="18135849">
              <a:off x="-477854" y="-11417605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9" name="フローチャート: 組合せ 118">
              <a:extLst>
                <a:ext uri="{FF2B5EF4-FFF2-40B4-BE49-F238E27FC236}">
                  <a16:creationId xmlns:a16="http://schemas.microsoft.com/office/drawing/2014/main" id="{478179DC-7666-0D46-A5E9-E3149B90CA30}"/>
                </a:ext>
              </a:extLst>
            </p:cNvPr>
            <p:cNvSpPr/>
            <p:nvPr/>
          </p:nvSpPr>
          <p:spPr>
            <a:xfrm rot="18543396">
              <a:off x="18061" y="-12109970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7" name="フローチャート: 組合せ 116">
              <a:extLst>
                <a:ext uri="{FF2B5EF4-FFF2-40B4-BE49-F238E27FC236}">
                  <a16:creationId xmlns:a16="http://schemas.microsoft.com/office/drawing/2014/main" id="{D3942D1F-5E4F-8248-BAF3-7BFB8DEA5C4D}"/>
                </a:ext>
              </a:extLst>
            </p:cNvPr>
            <p:cNvSpPr/>
            <p:nvPr/>
          </p:nvSpPr>
          <p:spPr>
            <a:xfrm rot="18950943">
              <a:off x="592529" y="-12738904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5" name="フローチャート: 組合せ 114">
              <a:extLst>
                <a:ext uri="{FF2B5EF4-FFF2-40B4-BE49-F238E27FC236}">
                  <a16:creationId xmlns:a16="http://schemas.microsoft.com/office/drawing/2014/main" id="{3B74B34E-9637-E84F-8E13-A1B4EC2F6469}"/>
                </a:ext>
              </a:extLst>
            </p:cNvPr>
            <p:cNvSpPr/>
            <p:nvPr/>
          </p:nvSpPr>
          <p:spPr>
            <a:xfrm rot="19358491">
              <a:off x="1237229" y="-13295450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3" name="フローチャート: 組合せ 112">
              <a:extLst>
                <a:ext uri="{FF2B5EF4-FFF2-40B4-BE49-F238E27FC236}">
                  <a16:creationId xmlns:a16="http://schemas.microsoft.com/office/drawing/2014/main" id="{F12BD32B-6BD2-C34A-8874-827F0D552C46}"/>
                </a:ext>
              </a:extLst>
            </p:cNvPr>
            <p:cNvSpPr/>
            <p:nvPr/>
          </p:nvSpPr>
          <p:spPr>
            <a:xfrm rot="19766038">
              <a:off x="1943378" y="-13771733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6" name="フローチャート: 組合せ 105">
              <a:extLst>
                <a:ext uri="{FF2B5EF4-FFF2-40B4-BE49-F238E27FC236}">
                  <a16:creationId xmlns:a16="http://schemas.microsoft.com/office/drawing/2014/main" id="{94D6F9EA-55F7-6842-8BC6-FAFE8BA8C2E5}"/>
                </a:ext>
              </a:extLst>
            </p:cNvPr>
            <p:cNvSpPr/>
            <p:nvPr/>
          </p:nvSpPr>
          <p:spPr>
            <a:xfrm rot="20173585">
              <a:off x="2700732" y="-14161217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2" name="フローチャート: 組合せ 101">
              <a:extLst>
                <a:ext uri="{FF2B5EF4-FFF2-40B4-BE49-F238E27FC236}">
                  <a16:creationId xmlns:a16="http://schemas.microsoft.com/office/drawing/2014/main" id="{533E99D7-1460-5E47-B81A-331E0ADB127B}"/>
                </a:ext>
              </a:extLst>
            </p:cNvPr>
            <p:cNvSpPr/>
            <p:nvPr/>
          </p:nvSpPr>
          <p:spPr>
            <a:xfrm rot="20581132">
              <a:off x="3498941" y="-14458476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8" name="フローチャート: 組合せ 97">
              <a:extLst>
                <a:ext uri="{FF2B5EF4-FFF2-40B4-BE49-F238E27FC236}">
                  <a16:creationId xmlns:a16="http://schemas.microsoft.com/office/drawing/2014/main" id="{7E5F47A8-338E-444C-85BF-25DC82D1DC3B}"/>
                </a:ext>
              </a:extLst>
            </p:cNvPr>
            <p:cNvSpPr/>
            <p:nvPr/>
          </p:nvSpPr>
          <p:spPr>
            <a:xfrm rot="20988679">
              <a:off x="4326674" y="-14659164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4" name="フローチャート: 組合せ 93">
              <a:extLst>
                <a:ext uri="{FF2B5EF4-FFF2-40B4-BE49-F238E27FC236}">
                  <a16:creationId xmlns:a16="http://schemas.microsoft.com/office/drawing/2014/main" id="{D952CB73-0C8D-0240-A9D3-569ABE78EFC7}"/>
                </a:ext>
              </a:extLst>
            </p:cNvPr>
            <p:cNvSpPr/>
            <p:nvPr/>
          </p:nvSpPr>
          <p:spPr>
            <a:xfrm rot="21396226">
              <a:off x="5172298" y="-14760581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981465BC-7977-9644-9B18-676C60B73027}"/>
              </a:ext>
            </a:extLst>
          </p:cNvPr>
          <p:cNvSpPr/>
          <p:nvPr/>
        </p:nvSpPr>
        <p:spPr>
          <a:xfrm>
            <a:off x="1461" y="7327264"/>
            <a:ext cx="12192000" cy="8928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002F0BE-2B4F-D949-9D96-DEA2C59C2A33}"/>
              </a:ext>
            </a:extLst>
          </p:cNvPr>
          <p:cNvSpPr txBox="1"/>
          <p:nvPr/>
        </p:nvSpPr>
        <p:spPr>
          <a:xfrm>
            <a:off x="1080600" y="1464791"/>
            <a:ext cx="100919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>
                <a:solidFill>
                  <a:srgbClr val="FFDF0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チャージボーナスキャンペーン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9543E50-611F-E346-A0F7-2A2B32249558}"/>
              </a:ext>
            </a:extLst>
          </p:cNvPr>
          <p:cNvSpPr txBox="1"/>
          <p:nvPr/>
        </p:nvSpPr>
        <p:spPr>
          <a:xfrm>
            <a:off x="3917458" y="722601"/>
            <a:ext cx="44182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◯◯カード</a:t>
            </a:r>
          </a:p>
        </p:txBody>
      </p:sp>
      <p:sp>
        <p:nvSpPr>
          <p:cNvPr id="55" name="四角形: 角を丸くする 7">
            <a:extLst>
              <a:ext uri="{FF2B5EF4-FFF2-40B4-BE49-F238E27FC236}">
                <a16:creationId xmlns:a16="http://schemas.microsoft.com/office/drawing/2014/main" id="{325365A5-43E1-8841-AEF7-C40778D8EB39}"/>
              </a:ext>
            </a:extLst>
          </p:cNvPr>
          <p:cNvSpPr/>
          <p:nvPr/>
        </p:nvSpPr>
        <p:spPr>
          <a:xfrm>
            <a:off x="10633724" y="304804"/>
            <a:ext cx="1210465" cy="1119503"/>
          </a:xfrm>
          <a:prstGeom prst="round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tIns="108000"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片側の 2 つの角を丸めた四角形 30">
            <a:extLst>
              <a:ext uri="{FF2B5EF4-FFF2-40B4-BE49-F238E27FC236}">
                <a16:creationId xmlns:a16="http://schemas.microsoft.com/office/drawing/2014/main" id="{BFE8CD94-98CE-9145-9B5D-5E60717F81F2}"/>
              </a:ext>
            </a:extLst>
          </p:cNvPr>
          <p:cNvSpPr/>
          <p:nvPr/>
        </p:nvSpPr>
        <p:spPr>
          <a:xfrm>
            <a:off x="917782" y="7749597"/>
            <a:ext cx="10356437" cy="823222"/>
          </a:xfrm>
          <a:prstGeom prst="round2SameRect">
            <a:avLst>
              <a:gd name="adj1" fmla="val 18598"/>
              <a:gd name="adj2" fmla="val 0"/>
            </a:avLst>
          </a:prstGeom>
          <a:solidFill>
            <a:srgbClr val="FF0000"/>
          </a:solidFill>
          <a:ln w="76200">
            <a:solidFill>
              <a:srgbClr val="FF09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numCol="2" rtlCol="0" anchor="ctr"/>
          <a:lstStyle/>
          <a:p>
            <a:pPr algn="ctr"/>
            <a:r>
              <a:rPr kumimoji="1" lang="en-US" altLang="ja-JP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2800" b="1">
                <a:latin typeface="Meiryo" panose="020B0604030504040204" pitchFamily="34" charset="-128"/>
                <a:ea typeface="Meiryo" panose="020B0604030504040204" pitchFamily="34" charset="-128"/>
              </a:rPr>
              <a:t>回のチャージ金額</a:t>
            </a:r>
            <a:endParaRPr kumimoji="1" lang="en-US" altLang="ja-JP" sz="28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ctr"/>
            <a:r>
              <a:rPr kumimoji="1" lang="ja-JP" altLang="en-US" sz="2800" b="1">
                <a:latin typeface="Meiryo" panose="020B0604030504040204" pitchFamily="34" charset="-128"/>
                <a:ea typeface="Meiryo" panose="020B0604030504040204" pitchFamily="34" charset="-128"/>
              </a:rPr>
              <a:t>付与金額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B991016E-1933-164F-9B1B-980C90361902}"/>
              </a:ext>
            </a:extLst>
          </p:cNvPr>
          <p:cNvCxnSpPr>
            <a:cxnSpLocks/>
          </p:cNvCxnSpPr>
          <p:nvPr/>
        </p:nvCxnSpPr>
        <p:spPr>
          <a:xfrm>
            <a:off x="917782" y="9599581"/>
            <a:ext cx="10356437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173A8FD4-2797-0048-A191-7AEE9A147439}"/>
              </a:ext>
            </a:extLst>
          </p:cNvPr>
          <p:cNvCxnSpPr>
            <a:cxnSpLocks/>
          </p:cNvCxnSpPr>
          <p:nvPr/>
        </p:nvCxnSpPr>
        <p:spPr>
          <a:xfrm>
            <a:off x="917782" y="10661618"/>
            <a:ext cx="10356437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229E4A16-145C-6543-9191-90D6E608338A}"/>
              </a:ext>
            </a:extLst>
          </p:cNvPr>
          <p:cNvCxnSpPr>
            <a:cxnSpLocks/>
          </p:cNvCxnSpPr>
          <p:nvPr/>
        </p:nvCxnSpPr>
        <p:spPr>
          <a:xfrm>
            <a:off x="942336" y="11723655"/>
            <a:ext cx="10331883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95F76243-13FB-5741-9EE6-A0EA69BCB581}"/>
              </a:ext>
            </a:extLst>
          </p:cNvPr>
          <p:cNvCxnSpPr>
            <a:cxnSpLocks/>
          </p:cNvCxnSpPr>
          <p:nvPr/>
        </p:nvCxnSpPr>
        <p:spPr>
          <a:xfrm>
            <a:off x="917782" y="12785692"/>
            <a:ext cx="10356437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5E7F64A9-DAE3-0A44-8BF4-F1A341D43C89}"/>
              </a:ext>
            </a:extLst>
          </p:cNvPr>
          <p:cNvCxnSpPr>
            <a:cxnSpLocks/>
          </p:cNvCxnSpPr>
          <p:nvPr/>
        </p:nvCxnSpPr>
        <p:spPr>
          <a:xfrm>
            <a:off x="917782" y="13866779"/>
            <a:ext cx="10356437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線コネクタ 140">
            <a:extLst>
              <a:ext uri="{FF2B5EF4-FFF2-40B4-BE49-F238E27FC236}">
                <a16:creationId xmlns:a16="http://schemas.microsoft.com/office/drawing/2014/main" id="{3F48AF92-7927-9B41-A041-F1A94ADBF1C4}"/>
              </a:ext>
            </a:extLst>
          </p:cNvPr>
          <p:cNvCxnSpPr>
            <a:cxnSpLocks/>
            <a:stCxn id="31" idx="3"/>
          </p:cNvCxnSpPr>
          <p:nvPr/>
        </p:nvCxnSpPr>
        <p:spPr>
          <a:xfrm flipH="1">
            <a:off x="6096000" y="7749597"/>
            <a:ext cx="1" cy="768050"/>
          </a:xfrm>
          <a:prstGeom prst="line">
            <a:avLst/>
          </a:prstGeom>
          <a:ln w="76200">
            <a:solidFill>
              <a:srgbClr val="FFE0D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>
            <a:extLst>
              <a:ext uri="{FF2B5EF4-FFF2-40B4-BE49-F238E27FC236}">
                <a16:creationId xmlns:a16="http://schemas.microsoft.com/office/drawing/2014/main" id="{6CFF1A26-3512-C345-9CBB-BDFC4B7FB455}"/>
              </a:ext>
            </a:extLst>
          </p:cNvPr>
          <p:cNvCxnSpPr>
            <a:cxnSpLocks/>
            <a:endCxn id="28" idx="3"/>
          </p:cNvCxnSpPr>
          <p:nvPr/>
        </p:nvCxnSpPr>
        <p:spPr>
          <a:xfrm>
            <a:off x="6096000" y="8616718"/>
            <a:ext cx="0" cy="6335801"/>
          </a:xfrm>
          <a:prstGeom prst="line">
            <a:avLst/>
          </a:prstGeom>
          <a:ln w="76200">
            <a:solidFill>
              <a:schemeClr val="bg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テキスト ボックス 144">
            <a:extLst>
              <a:ext uri="{FF2B5EF4-FFF2-40B4-BE49-F238E27FC236}">
                <a16:creationId xmlns:a16="http://schemas.microsoft.com/office/drawing/2014/main" id="{107727A2-E550-0A4F-9E48-CFDC6FE0F18F}"/>
              </a:ext>
            </a:extLst>
          </p:cNvPr>
          <p:cNvSpPr txBox="1"/>
          <p:nvPr/>
        </p:nvSpPr>
        <p:spPr>
          <a:xfrm>
            <a:off x="1525652" y="8869296"/>
            <a:ext cx="39478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3,000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  <a:r>
              <a:rPr kumimoji="1" lang="en-US" altLang="ja-JP" sz="28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〜</a:t>
            </a:r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5,000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146" name="テキスト ボックス 145">
            <a:extLst>
              <a:ext uri="{FF2B5EF4-FFF2-40B4-BE49-F238E27FC236}">
                <a16:creationId xmlns:a16="http://schemas.microsoft.com/office/drawing/2014/main" id="{BD468C1D-B821-594A-BBD0-E7861F283137}"/>
              </a:ext>
            </a:extLst>
          </p:cNvPr>
          <p:cNvSpPr txBox="1"/>
          <p:nvPr/>
        </p:nvSpPr>
        <p:spPr>
          <a:xfrm>
            <a:off x="1560118" y="9886228"/>
            <a:ext cx="38789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6,000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  <a:r>
              <a:rPr kumimoji="1" lang="en-US" altLang="ja-JP" sz="28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〜</a:t>
            </a:r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9,000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147" name="テキスト ボックス 146">
            <a:extLst>
              <a:ext uri="{FF2B5EF4-FFF2-40B4-BE49-F238E27FC236}">
                <a16:creationId xmlns:a16="http://schemas.microsoft.com/office/drawing/2014/main" id="{714B825F-CBD0-5F48-9B0D-2FF29277885F}"/>
              </a:ext>
            </a:extLst>
          </p:cNvPr>
          <p:cNvSpPr txBox="1"/>
          <p:nvPr/>
        </p:nvSpPr>
        <p:spPr>
          <a:xfrm>
            <a:off x="1230265" y="10965875"/>
            <a:ext cx="4538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10,000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  <a:r>
              <a:rPr kumimoji="1" lang="en-US" altLang="ja-JP" sz="28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〜</a:t>
            </a:r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19,000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148" name="テキスト ボックス 147">
            <a:extLst>
              <a:ext uri="{FF2B5EF4-FFF2-40B4-BE49-F238E27FC236}">
                <a16:creationId xmlns:a16="http://schemas.microsoft.com/office/drawing/2014/main" id="{71EA27CA-8C73-E544-8CC5-BEACA238F3E0}"/>
              </a:ext>
            </a:extLst>
          </p:cNvPr>
          <p:cNvSpPr txBox="1"/>
          <p:nvPr/>
        </p:nvSpPr>
        <p:spPr>
          <a:xfrm>
            <a:off x="1227561" y="12035959"/>
            <a:ext cx="454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20,000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  <a:r>
              <a:rPr kumimoji="1" lang="en-US" altLang="ja-JP" sz="28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〜</a:t>
            </a:r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29,000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149" name="テキスト ボックス 148">
            <a:extLst>
              <a:ext uri="{FF2B5EF4-FFF2-40B4-BE49-F238E27FC236}">
                <a16:creationId xmlns:a16="http://schemas.microsoft.com/office/drawing/2014/main" id="{909EA675-F678-754D-AAC4-1D0C62DD5229}"/>
              </a:ext>
            </a:extLst>
          </p:cNvPr>
          <p:cNvSpPr txBox="1"/>
          <p:nvPr/>
        </p:nvSpPr>
        <p:spPr>
          <a:xfrm>
            <a:off x="1282740" y="13102759"/>
            <a:ext cx="44336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30,000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  <a:r>
              <a:rPr kumimoji="1" lang="en-US" altLang="ja-JP" sz="28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〜</a:t>
            </a:r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39,000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150" name="テキスト ボックス 149">
            <a:extLst>
              <a:ext uri="{FF2B5EF4-FFF2-40B4-BE49-F238E27FC236}">
                <a16:creationId xmlns:a16="http://schemas.microsoft.com/office/drawing/2014/main" id="{7363FF59-C939-5249-A9ED-3166EA1139E0}"/>
              </a:ext>
            </a:extLst>
          </p:cNvPr>
          <p:cNvSpPr txBox="1"/>
          <p:nvPr/>
        </p:nvSpPr>
        <p:spPr>
          <a:xfrm>
            <a:off x="1282742" y="14191893"/>
            <a:ext cx="44336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40,000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  <a:r>
              <a:rPr kumimoji="1" lang="en-US" altLang="ja-JP" sz="28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〜</a:t>
            </a:r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49,000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152" name="テキスト ボックス 151">
            <a:extLst>
              <a:ext uri="{FF2B5EF4-FFF2-40B4-BE49-F238E27FC236}">
                <a16:creationId xmlns:a16="http://schemas.microsoft.com/office/drawing/2014/main" id="{23DEFDBC-CF87-794A-B658-628255DCFB7C}"/>
              </a:ext>
            </a:extLst>
          </p:cNvPr>
          <p:cNvSpPr txBox="1"/>
          <p:nvPr/>
        </p:nvSpPr>
        <p:spPr>
          <a:xfrm>
            <a:off x="7043753" y="8752322"/>
            <a:ext cx="3284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10</a:t>
            </a:r>
            <a:r>
              <a:rPr kumimoji="1" lang="ja-JP" altLang="en-US" sz="3200" b="1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153" name="テキスト ボックス 152">
            <a:extLst>
              <a:ext uri="{FF2B5EF4-FFF2-40B4-BE49-F238E27FC236}">
                <a16:creationId xmlns:a16="http://schemas.microsoft.com/office/drawing/2014/main" id="{488DFD8A-2395-A24B-9A84-336212DA8C3C}"/>
              </a:ext>
            </a:extLst>
          </p:cNvPr>
          <p:cNvSpPr txBox="1"/>
          <p:nvPr/>
        </p:nvSpPr>
        <p:spPr>
          <a:xfrm>
            <a:off x="7043753" y="9824672"/>
            <a:ext cx="3284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20</a:t>
            </a:r>
            <a:r>
              <a:rPr kumimoji="1" lang="ja-JP" altLang="en-US" sz="3200" b="1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154" name="テキスト ボックス 153">
            <a:extLst>
              <a:ext uri="{FF2B5EF4-FFF2-40B4-BE49-F238E27FC236}">
                <a16:creationId xmlns:a16="http://schemas.microsoft.com/office/drawing/2014/main" id="{A4DE17DF-27E5-5545-BBF4-4383A2820F9B}"/>
              </a:ext>
            </a:extLst>
          </p:cNvPr>
          <p:cNvSpPr txBox="1"/>
          <p:nvPr/>
        </p:nvSpPr>
        <p:spPr>
          <a:xfrm>
            <a:off x="7043754" y="10904319"/>
            <a:ext cx="32844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50</a:t>
            </a:r>
            <a:r>
              <a:rPr kumimoji="1" lang="ja-JP" altLang="en-US" sz="3200" b="1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155" name="テキスト ボックス 154">
            <a:extLst>
              <a:ext uri="{FF2B5EF4-FFF2-40B4-BE49-F238E27FC236}">
                <a16:creationId xmlns:a16="http://schemas.microsoft.com/office/drawing/2014/main" id="{D877634D-CA20-774D-9FB4-1133079E46D7}"/>
              </a:ext>
            </a:extLst>
          </p:cNvPr>
          <p:cNvSpPr txBox="1"/>
          <p:nvPr/>
        </p:nvSpPr>
        <p:spPr>
          <a:xfrm>
            <a:off x="7057060" y="11974403"/>
            <a:ext cx="32578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100</a:t>
            </a:r>
            <a:r>
              <a:rPr kumimoji="1" lang="ja-JP" altLang="en-US" sz="3200" b="1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156" name="テキスト ボックス 155">
            <a:extLst>
              <a:ext uri="{FF2B5EF4-FFF2-40B4-BE49-F238E27FC236}">
                <a16:creationId xmlns:a16="http://schemas.microsoft.com/office/drawing/2014/main" id="{35BD125C-696E-764B-AF3C-114CBD46C482}"/>
              </a:ext>
            </a:extLst>
          </p:cNvPr>
          <p:cNvSpPr txBox="1"/>
          <p:nvPr/>
        </p:nvSpPr>
        <p:spPr>
          <a:xfrm>
            <a:off x="7057059" y="13041203"/>
            <a:ext cx="3257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200</a:t>
            </a:r>
            <a:r>
              <a:rPr kumimoji="1" lang="ja-JP" altLang="en-US" sz="3200" b="1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B3F6661B-0380-F04F-B952-2CD04A96A253}"/>
              </a:ext>
            </a:extLst>
          </p:cNvPr>
          <p:cNvSpPr/>
          <p:nvPr/>
        </p:nvSpPr>
        <p:spPr>
          <a:xfrm>
            <a:off x="0" y="15533399"/>
            <a:ext cx="12192000" cy="722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" name="テキスト ボックス 156">
            <a:extLst>
              <a:ext uri="{FF2B5EF4-FFF2-40B4-BE49-F238E27FC236}">
                <a16:creationId xmlns:a16="http://schemas.microsoft.com/office/drawing/2014/main" id="{5496C625-44EF-5A4C-8020-4935FAFEAC35}"/>
              </a:ext>
            </a:extLst>
          </p:cNvPr>
          <p:cNvSpPr txBox="1"/>
          <p:nvPr/>
        </p:nvSpPr>
        <p:spPr>
          <a:xfrm>
            <a:off x="7057060" y="14130337"/>
            <a:ext cx="32578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400</a:t>
            </a:r>
            <a:r>
              <a:rPr kumimoji="1" lang="ja-JP" altLang="en-US" sz="3200" b="1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159" name="テキスト ボックス 158">
            <a:extLst>
              <a:ext uri="{FF2B5EF4-FFF2-40B4-BE49-F238E27FC236}">
                <a16:creationId xmlns:a16="http://schemas.microsoft.com/office/drawing/2014/main" id="{DF566A06-F4F6-9245-A6AF-A0EAB02644CA}"/>
              </a:ext>
            </a:extLst>
          </p:cNvPr>
          <p:cNvSpPr txBox="1"/>
          <p:nvPr/>
        </p:nvSpPr>
        <p:spPr>
          <a:xfrm>
            <a:off x="1087367" y="15695093"/>
            <a:ext cx="9942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詳細はサービスカウンターまでお問い合わせください</a:t>
            </a:r>
          </a:p>
        </p:txBody>
      </p:sp>
      <p:sp>
        <p:nvSpPr>
          <p:cNvPr id="169" name="テキスト ボックス 168">
            <a:extLst>
              <a:ext uri="{FF2B5EF4-FFF2-40B4-BE49-F238E27FC236}">
                <a16:creationId xmlns:a16="http://schemas.microsoft.com/office/drawing/2014/main" id="{1A260A64-F025-5F4E-AAB6-5385F131BC7A}"/>
              </a:ext>
            </a:extLst>
          </p:cNvPr>
          <p:cNvSpPr txBox="1"/>
          <p:nvPr/>
        </p:nvSpPr>
        <p:spPr>
          <a:xfrm>
            <a:off x="970256" y="15091892"/>
            <a:ext cx="102514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合計チャージ金額では</a:t>
            </a:r>
            <a:r>
              <a:rPr kumimoji="1"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ございません。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期間中であれば何度でもボーナスを獲得いただけます。</a:t>
            </a:r>
          </a:p>
        </p:txBody>
      </p:sp>
      <p:pic>
        <p:nvPicPr>
          <p:cNvPr id="170" name="グラフィックス 169" descr="新規 単色塗りつぶし">
            <a:extLst>
              <a:ext uri="{FF2B5EF4-FFF2-40B4-BE49-F238E27FC236}">
                <a16:creationId xmlns:a16="http://schemas.microsoft.com/office/drawing/2014/main" id="{A24911EA-AA68-2249-89B2-415AD7EFAC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96421" y="2813460"/>
            <a:ext cx="959734" cy="959734"/>
          </a:xfrm>
          <a:prstGeom prst="rect">
            <a:avLst/>
          </a:prstGeom>
        </p:spPr>
      </p:pic>
      <p:pic>
        <p:nvPicPr>
          <p:cNvPr id="171" name="グラフィックス 170" descr="新規 単色塗りつぶし">
            <a:extLst>
              <a:ext uri="{FF2B5EF4-FFF2-40B4-BE49-F238E27FC236}">
                <a16:creationId xmlns:a16="http://schemas.microsoft.com/office/drawing/2014/main" id="{C004C9F6-BF90-B542-8CDE-DAFDF4D6F6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2003" y="384612"/>
            <a:ext cx="866430" cy="866430"/>
          </a:xfrm>
          <a:prstGeom prst="rect">
            <a:avLst/>
          </a:prstGeom>
        </p:spPr>
      </p:pic>
      <p:grpSp>
        <p:nvGrpSpPr>
          <p:cNvPr id="172" name="グループ化 171">
            <a:extLst>
              <a:ext uri="{FF2B5EF4-FFF2-40B4-BE49-F238E27FC236}">
                <a16:creationId xmlns:a16="http://schemas.microsoft.com/office/drawing/2014/main" id="{D1EB100A-8FC8-0840-ACA4-E63E599464AA}"/>
              </a:ext>
            </a:extLst>
          </p:cNvPr>
          <p:cNvGrpSpPr/>
          <p:nvPr/>
        </p:nvGrpSpPr>
        <p:grpSpPr>
          <a:xfrm>
            <a:off x="2713931" y="2519378"/>
            <a:ext cx="6597990" cy="2760050"/>
            <a:chOff x="1057162" y="3755089"/>
            <a:chExt cx="6597990" cy="2760050"/>
          </a:xfrm>
        </p:grpSpPr>
        <p:sp>
          <p:nvSpPr>
            <p:cNvPr id="173" name="テキスト ボックス 172">
              <a:extLst>
                <a:ext uri="{FF2B5EF4-FFF2-40B4-BE49-F238E27FC236}">
                  <a16:creationId xmlns:a16="http://schemas.microsoft.com/office/drawing/2014/main" id="{75A6395D-DF15-E043-9F38-B0AD59A3336C}"/>
                </a:ext>
              </a:extLst>
            </p:cNvPr>
            <p:cNvSpPr txBox="1"/>
            <p:nvPr/>
          </p:nvSpPr>
          <p:spPr>
            <a:xfrm>
              <a:off x="1057162" y="5653365"/>
              <a:ext cx="6557525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5000" b="1">
                  <a:solidFill>
                    <a:srgbClr val="FFDF0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ボーナスプレゼント！</a:t>
              </a:r>
              <a:endParaRPr kumimoji="1" lang="en-US" altLang="ja-JP" sz="5000" b="1" dirty="0">
                <a:solidFill>
                  <a:srgbClr val="FFDF01"/>
                </a:solidFill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74" name="テキスト ボックス 173">
              <a:extLst>
                <a:ext uri="{FF2B5EF4-FFF2-40B4-BE49-F238E27FC236}">
                  <a16:creationId xmlns:a16="http://schemas.microsoft.com/office/drawing/2014/main" id="{DBCE70B3-B48D-AE42-9156-F95D36F5CAD2}"/>
                </a:ext>
              </a:extLst>
            </p:cNvPr>
            <p:cNvSpPr txBox="1"/>
            <p:nvPr/>
          </p:nvSpPr>
          <p:spPr>
            <a:xfrm>
              <a:off x="1634843" y="3755089"/>
              <a:ext cx="6020309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6000" b="1" dirty="0">
                  <a:solidFill>
                    <a:schemeClr val="bg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400</a:t>
              </a:r>
              <a:r>
                <a:rPr kumimoji="1" lang="ja-JP" altLang="en-US" sz="12000" b="1">
                  <a:solidFill>
                    <a:schemeClr val="bg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円</a:t>
              </a:r>
              <a:endParaRPr kumimoji="1" lang="en-US" altLang="ja-JP" sz="120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76" name="テキスト ボックス 175">
              <a:extLst>
                <a:ext uri="{FF2B5EF4-FFF2-40B4-BE49-F238E27FC236}">
                  <a16:creationId xmlns:a16="http://schemas.microsoft.com/office/drawing/2014/main" id="{E71F8D65-7EFA-5447-A18C-3BF9599065F0}"/>
                </a:ext>
              </a:extLst>
            </p:cNvPr>
            <p:cNvSpPr txBox="1"/>
            <p:nvPr/>
          </p:nvSpPr>
          <p:spPr>
            <a:xfrm>
              <a:off x="1106869" y="4400346"/>
              <a:ext cx="791967" cy="12939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580"/>
                </a:lnSpc>
              </a:pPr>
              <a:r>
                <a:rPr kumimoji="1" lang="ja-JP" altLang="en-US" sz="4400" b="1">
                  <a:solidFill>
                    <a:srgbClr val="FFDF0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最大</a:t>
              </a:r>
              <a:endParaRPr kumimoji="1" lang="en-US" altLang="ja-JP" sz="4400" b="1" dirty="0">
                <a:solidFill>
                  <a:srgbClr val="FFDF01"/>
                </a:solidFill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28" name="片側の 2 つの角を丸めた四角形 27">
            <a:extLst>
              <a:ext uri="{FF2B5EF4-FFF2-40B4-BE49-F238E27FC236}">
                <a16:creationId xmlns:a16="http://schemas.microsoft.com/office/drawing/2014/main" id="{F3543F35-A3BC-9647-8FC8-E896B3427344}"/>
              </a:ext>
            </a:extLst>
          </p:cNvPr>
          <p:cNvSpPr/>
          <p:nvPr/>
        </p:nvSpPr>
        <p:spPr>
          <a:xfrm rot="10800000">
            <a:off x="917782" y="8553743"/>
            <a:ext cx="10356437" cy="6398776"/>
          </a:xfrm>
          <a:prstGeom prst="round2SameRect">
            <a:avLst>
              <a:gd name="adj1" fmla="val 5077"/>
              <a:gd name="adj2" fmla="val 0"/>
            </a:avLst>
          </a:prstGeom>
          <a:noFill/>
          <a:ln w="76200">
            <a:solidFill>
              <a:srgbClr val="FF09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66217692-3832-664D-B9EE-42C79C9FF47B}"/>
              </a:ext>
            </a:extLst>
          </p:cNvPr>
          <p:cNvGrpSpPr/>
          <p:nvPr/>
        </p:nvGrpSpPr>
        <p:grpSpPr>
          <a:xfrm>
            <a:off x="9270151" y="2656898"/>
            <a:ext cx="2433390" cy="2433388"/>
            <a:chOff x="6767533" y="6173754"/>
            <a:chExt cx="2920388" cy="2920386"/>
          </a:xfrm>
        </p:grpSpPr>
        <p:sp>
          <p:nvSpPr>
            <p:cNvPr id="239" name="フリーフォーム 238">
              <a:extLst>
                <a:ext uri="{FF2B5EF4-FFF2-40B4-BE49-F238E27FC236}">
                  <a16:creationId xmlns:a16="http://schemas.microsoft.com/office/drawing/2014/main" id="{3C04BE27-95BA-F649-BC38-AE559788136E}"/>
                </a:ext>
              </a:extLst>
            </p:cNvPr>
            <p:cNvSpPr/>
            <p:nvPr/>
          </p:nvSpPr>
          <p:spPr>
            <a:xfrm>
              <a:off x="6767533" y="6173754"/>
              <a:ext cx="2920388" cy="2920386"/>
            </a:xfrm>
            <a:custGeom>
              <a:avLst/>
              <a:gdLst>
                <a:gd name="connsiteX0" fmla="*/ 1890254 w 3789221"/>
                <a:gd name="connsiteY0" fmla="*/ 0 h 3789218"/>
                <a:gd name="connsiteX1" fmla="*/ 1912138 w 3789221"/>
                <a:gd name="connsiteY1" fmla="*/ 86244 h 3789218"/>
                <a:gd name="connsiteX2" fmla="*/ 2190422 w 3789221"/>
                <a:gd name="connsiteY2" fmla="*/ 383489 h 3789218"/>
                <a:gd name="connsiteX3" fmla="*/ 2561273 w 3789221"/>
                <a:gd name="connsiteY3" fmla="*/ 215365 h 3789218"/>
                <a:gd name="connsiteX4" fmla="*/ 2615623 w 3789221"/>
                <a:gd name="connsiteY4" fmla="*/ 142548 h 3789218"/>
                <a:gd name="connsiteX5" fmla="*/ 2602836 w 3789221"/>
                <a:gd name="connsiteY5" fmla="*/ 230606 h 3789218"/>
                <a:gd name="connsiteX6" fmla="*/ 2746185 w 3789221"/>
                <a:gd name="connsiteY6" fmla="*/ 611719 h 3789218"/>
                <a:gd name="connsiteX7" fmla="*/ 3153145 w 3789221"/>
                <a:gd name="connsiteY7" fmla="*/ 598311 h 3789218"/>
                <a:gd name="connsiteX8" fmla="*/ 3231220 w 3789221"/>
                <a:gd name="connsiteY8" fmla="*/ 551839 h 3789218"/>
                <a:gd name="connsiteX9" fmla="*/ 3185711 w 3789221"/>
                <a:gd name="connsiteY9" fmla="*/ 628296 h 3789218"/>
                <a:gd name="connsiteX10" fmla="*/ 3172302 w 3789221"/>
                <a:gd name="connsiteY10" fmla="*/ 1035256 h 3789218"/>
                <a:gd name="connsiteX11" fmla="*/ 3553416 w 3789221"/>
                <a:gd name="connsiteY11" fmla="*/ 1178606 h 3789218"/>
                <a:gd name="connsiteX12" fmla="*/ 3643333 w 3789221"/>
                <a:gd name="connsiteY12" fmla="*/ 1165549 h 3789218"/>
                <a:gd name="connsiteX13" fmla="*/ 3572027 w 3789221"/>
                <a:gd name="connsiteY13" fmla="*/ 1218771 h 3789218"/>
                <a:gd name="connsiteX14" fmla="*/ 3403903 w 3789221"/>
                <a:gd name="connsiteY14" fmla="*/ 1589622 h 3789218"/>
                <a:gd name="connsiteX15" fmla="*/ 3701148 w 3789221"/>
                <a:gd name="connsiteY15" fmla="*/ 1867906 h 3789218"/>
                <a:gd name="connsiteX16" fmla="*/ 3789221 w 3789221"/>
                <a:gd name="connsiteY16" fmla="*/ 1890253 h 3789218"/>
                <a:gd name="connsiteX17" fmla="*/ 3702973 w 3789221"/>
                <a:gd name="connsiteY17" fmla="*/ 1912137 h 3789218"/>
                <a:gd name="connsiteX18" fmla="*/ 3405728 w 3789221"/>
                <a:gd name="connsiteY18" fmla="*/ 2190420 h 3789218"/>
                <a:gd name="connsiteX19" fmla="*/ 3573853 w 3789221"/>
                <a:gd name="connsiteY19" fmla="*/ 2561271 h 3789218"/>
                <a:gd name="connsiteX20" fmla="*/ 3646669 w 3789221"/>
                <a:gd name="connsiteY20" fmla="*/ 2615621 h 3789218"/>
                <a:gd name="connsiteX21" fmla="*/ 3558611 w 3789221"/>
                <a:gd name="connsiteY21" fmla="*/ 2602833 h 3789218"/>
                <a:gd name="connsiteX22" fmla="*/ 3177498 w 3789221"/>
                <a:gd name="connsiteY22" fmla="*/ 2746182 h 3789218"/>
                <a:gd name="connsiteX23" fmla="*/ 3190907 w 3789221"/>
                <a:gd name="connsiteY23" fmla="*/ 3153142 h 3789218"/>
                <a:gd name="connsiteX24" fmla="*/ 3237380 w 3789221"/>
                <a:gd name="connsiteY24" fmla="*/ 3231219 h 3789218"/>
                <a:gd name="connsiteX25" fmla="*/ 3160920 w 3789221"/>
                <a:gd name="connsiteY25" fmla="*/ 3185707 h 3789218"/>
                <a:gd name="connsiteX26" fmla="*/ 2753960 w 3789221"/>
                <a:gd name="connsiteY26" fmla="*/ 3172299 h 3789218"/>
                <a:gd name="connsiteX27" fmla="*/ 2610611 w 3789221"/>
                <a:gd name="connsiteY27" fmla="*/ 3553412 h 3789218"/>
                <a:gd name="connsiteX28" fmla="*/ 2623669 w 3789221"/>
                <a:gd name="connsiteY28" fmla="*/ 3643332 h 3789218"/>
                <a:gd name="connsiteX29" fmla="*/ 2570445 w 3789221"/>
                <a:gd name="connsiteY29" fmla="*/ 3572024 h 3789218"/>
                <a:gd name="connsiteX30" fmla="*/ 2199594 w 3789221"/>
                <a:gd name="connsiteY30" fmla="*/ 3403899 h 3789218"/>
                <a:gd name="connsiteX31" fmla="*/ 1921311 w 3789221"/>
                <a:gd name="connsiteY31" fmla="*/ 3701144 h 3789218"/>
                <a:gd name="connsiteX32" fmla="*/ 1898963 w 3789221"/>
                <a:gd name="connsiteY32" fmla="*/ 3789218 h 3789218"/>
                <a:gd name="connsiteX33" fmla="*/ 1877079 w 3789221"/>
                <a:gd name="connsiteY33" fmla="*/ 3702969 h 3789218"/>
                <a:gd name="connsiteX34" fmla="*/ 1598797 w 3789221"/>
                <a:gd name="connsiteY34" fmla="*/ 3405724 h 3789218"/>
                <a:gd name="connsiteX35" fmla="*/ 1227946 w 3789221"/>
                <a:gd name="connsiteY35" fmla="*/ 3573849 h 3789218"/>
                <a:gd name="connsiteX36" fmla="*/ 1173597 w 3789221"/>
                <a:gd name="connsiteY36" fmla="*/ 3646664 h 3789218"/>
                <a:gd name="connsiteX37" fmla="*/ 1186384 w 3789221"/>
                <a:gd name="connsiteY37" fmla="*/ 3558608 h 3789218"/>
                <a:gd name="connsiteX38" fmla="*/ 1043034 w 3789221"/>
                <a:gd name="connsiteY38" fmla="*/ 3177495 h 3789218"/>
                <a:gd name="connsiteX39" fmla="*/ 636075 w 3789221"/>
                <a:gd name="connsiteY39" fmla="*/ 3190903 h 3789218"/>
                <a:gd name="connsiteX40" fmla="*/ 557997 w 3789221"/>
                <a:gd name="connsiteY40" fmla="*/ 3237378 h 3789218"/>
                <a:gd name="connsiteX41" fmla="*/ 603509 w 3789221"/>
                <a:gd name="connsiteY41" fmla="*/ 3160917 h 3789218"/>
                <a:gd name="connsiteX42" fmla="*/ 616917 w 3789221"/>
                <a:gd name="connsiteY42" fmla="*/ 2753957 h 3789218"/>
                <a:gd name="connsiteX43" fmla="*/ 235804 w 3789221"/>
                <a:gd name="connsiteY43" fmla="*/ 2610608 h 3789218"/>
                <a:gd name="connsiteX44" fmla="*/ 145880 w 3789221"/>
                <a:gd name="connsiteY44" fmla="*/ 2623666 h 3789218"/>
                <a:gd name="connsiteX45" fmla="*/ 217191 w 3789221"/>
                <a:gd name="connsiteY45" fmla="*/ 2570441 h 3789218"/>
                <a:gd name="connsiteX46" fmla="*/ 385315 w 3789221"/>
                <a:gd name="connsiteY46" fmla="*/ 2199590 h 3789218"/>
                <a:gd name="connsiteX47" fmla="*/ 88070 w 3789221"/>
                <a:gd name="connsiteY47" fmla="*/ 1921308 h 3789218"/>
                <a:gd name="connsiteX48" fmla="*/ 0 w 3789221"/>
                <a:gd name="connsiteY48" fmla="*/ 1898961 h 3789218"/>
                <a:gd name="connsiteX49" fmla="*/ 86246 w 3789221"/>
                <a:gd name="connsiteY49" fmla="*/ 1877078 h 3789218"/>
                <a:gd name="connsiteX50" fmla="*/ 383491 w 3789221"/>
                <a:gd name="connsiteY50" fmla="*/ 1598794 h 3789218"/>
                <a:gd name="connsiteX51" fmla="*/ 215367 w 3789221"/>
                <a:gd name="connsiteY51" fmla="*/ 1227943 h 3789218"/>
                <a:gd name="connsiteX52" fmla="*/ 142551 w 3789221"/>
                <a:gd name="connsiteY52" fmla="*/ 1173594 h 3789218"/>
                <a:gd name="connsiteX53" fmla="*/ 230607 w 3789221"/>
                <a:gd name="connsiteY53" fmla="*/ 1186381 h 3789218"/>
                <a:gd name="connsiteX54" fmla="*/ 611720 w 3789221"/>
                <a:gd name="connsiteY54" fmla="*/ 1043031 h 3789218"/>
                <a:gd name="connsiteX55" fmla="*/ 598312 w 3789221"/>
                <a:gd name="connsiteY55" fmla="*/ 636071 h 3789218"/>
                <a:gd name="connsiteX56" fmla="*/ 551839 w 3789221"/>
                <a:gd name="connsiteY56" fmla="*/ 557995 h 3789218"/>
                <a:gd name="connsiteX57" fmla="*/ 628299 w 3789221"/>
                <a:gd name="connsiteY57" fmla="*/ 603506 h 3789218"/>
                <a:gd name="connsiteX58" fmla="*/ 1035259 w 3789221"/>
                <a:gd name="connsiteY58" fmla="*/ 616914 h 3789218"/>
                <a:gd name="connsiteX59" fmla="*/ 1178608 w 3789221"/>
                <a:gd name="connsiteY59" fmla="*/ 235801 h 3789218"/>
                <a:gd name="connsiteX60" fmla="*/ 1165551 w 3789221"/>
                <a:gd name="connsiteY60" fmla="*/ 145884 h 3789218"/>
                <a:gd name="connsiteX61" fmla="*/ 1218774 w 3789221"/>
                <a:gd name="connsiteY61" fmla="*/ 217190 h 3789218"/>
                <a:gd name="connsiteX62" fmla="*/ 1589625 w 3789221"/>
                <a:gd name="connsiteY62" fmla="*/ 385314 h 3789218"/>
                <a:gd name="connsiteX63" fmla="*/ 1867908 w 3789221"/>
                <a:gd name="connsiteY63" fmla="*/ 88069 h 3789218"/>
                <a:gd name="connsiteX64" fmla="*/ 1890254 w 3789221"/>
                <a:gd name="connsiteY64" fmla="*/ 0 h 3789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3789221" h="3789218">
                  <a:moveTo>
                    <a:pt x="1890254" y="0"/>
                  </a:moveTo>
                  <a:lnTo>
                    <a:pt x="1912138" y="86244"/>
                  </a:lnTo>
                  <a:cubicBezTo>
                    <a:pt x="1966606" y="246531"/>
                    <a:pt x="2063670" y="358277"/>
                    <a:pt x="2190422" y="383489"/>
                  </a:cubicBezTo>
                  <a:cubicBezTo>
                    <a:pt x="2317173" y="408701"/>
                    <a:pt x="2449612" y="342607"/>
                    <a:pt x="2561273" y="215365"/>
                  </a:cubicBezTo>
                  <a:lnTo>
                    <a:pt x="2615623" y="142548"/>
                  </a:lnTo>
                  <a:lnTo>
                    <a:pt x="2602836" y="230606"/>
                  </a:lnTo>
                  <a:cubicBezTo>
                    <a:pt x="2591818" y="399536"/>
                    <a:pt x="2638730" y="539921"/>
                    <a:pt x="2746185" y="611719"/>
                  </a:cubicBezTo>
                  <a:cubicBezTo>
                    <a:pt x="2853639" y="683518"/>
                    <a:pt x="3001291" y="673137"/>
                    <a:pt x="3153145" y="598311"/>
                  </a:cubicBezTo>
                  <a:lnTo>
                    <a:pt x="3231220" y="551839"/>
                  </a:lnTo>
                  <a:lnTo>
                    <a:pt x="3185711" y="628296"/>
                  </a:lnTo>
                  <a:cubicBezTo>
                    <a:pt x="3110885" y="780150"/>
                    <a:pt x="3100503" y="927801"/>
                    <a:pt x="3172302" y="1035256"/>
                  </a:cubicBezTo>
                  <a:cubicBezTo>
                    <a:pt x="3244101" y="1142711"/>
                    <a:pt x="3384486" y="1189623"/>
                    <a:pt x="3553416" y="1178606"/>
                  </a:cubicBezTo>
                  <a:lnTo>
                    <a:pt x="3643333" y="1165549"/>
                  </a:lnTo>
                  <a:lnTo>
                    <a:pt x="3572027" y="1218771"/>
                  </a:lnTo>
                  <a:cubicBezTo>
                    <a:pt x="3444785" y="1330432"/>
                    <a:pt x="3378690" y="1462871"/>
                    <a:pt x="3403903" y="1589622"/>
                  </a:cubicBezTo>
                  <a:cubicBezTo>
                    <a:pt x="3429115" y="1716373"/>
                    <a:pt x="3540861" y="1813438"/>
                    <a:pt x="3701148" y="1867906"/>
                  </a:cubicBezTo>
                  <a:lnTo>
                    <a:pt x="3789221" y="1890253"/>
                  </a:lnTo>
                  <a:lnTo>
                    <a:pt x="3702973" y="1912137"/>
                  </a:lnTo>
                  <a:cubicBezTo>
                    <a:pt x="3542686" y="1966605"/>
                    <a:pt x="3430940" y="2063669"/>
                    <a:pt x="3405728" y="2190420"/>
                  </a:cubicBezTo>
                  <a:cubicBezTo>
                    <a:pt x="3380516" y="2317171"/>
                    <a:pt x="3446611" y="2449610"/>
                    <a:pt x="3573853" y="2561271"/>
                  </a:cubicBezTo>
                  <a:lnTo>
                    <a:pt x="3646669" y="2615621"/>
                  </a:lnTo>
                  <a:lnTo>
                    <a:pt x="3558611" y="2602833"/>
                  </a:lnTo>
                  <a:cubicBezTo>
                    <a:pt x="3389681" y="2591815"/>
                    <a:pt x="3249296" y="2638728"/>
                    <a:pt x="3177498" y="2746182"/>
                  </a:cubicBezTo>
                  <a:cubicBezTo>
                    <a:pt x="3105699" y="2853637"/>
                    <a:pt x="3116081" y="3001287"/>
                    <a:pt x="3190907" y="3153142"/>
                  </a:cubicBezTo>
                  <a:lnTo>
                    <a:pt x="3237380" y="3231219"/>
                  </a:lnTo>
                  <a:lnTo>
                    <a:pt x="3160920" y="3185707"/>
                  </a:lnTo>
                  <a:cubicBezTo>
                    <a:pt x="3009066" y="3110881"/>
                    <a:pt x="2861414" y="3100500"/>
                    <a:pt x="2753960" y="3172299"/>
                  </a:cubicBezTo>
                  <a:cubicBezTo>
                    <a:pt x="2646506" y="3244097"/>
                    <a:pt x="2599593" y="3384482"/>
                    <a:pt x="2610611" y="3553412"/>
                  </a:cubicBezTo>
                  <a:lnTo>
                    <a:pt x="2623669" y="3643332"/>
                  </a:lnTo>
                  <a:lnTo>
                    <a:pt x="2570445" y="3572024"/>
                  </a:lnTo>
                  <a:cubicBezTo>
                    <a:pt x="2458784" y="3444781"/>
                    <a:pt x="2326345" y="3378687"/>
                    <a:pt x="2199594" y="3403899"/>
                  </a:cubicBezTo>
                  <a:cubicBezTo>
                    <a:pt x="2072843" y="3429111"/>
                    <a:pt x="1975778" y="3540857"/>
                    <a:pt x="1921311" y="3701144"/>
                  </a:cubicBezTo>
                  <a:lnTo>
                    <a:pt x="1898963" y="3789218"/>
                  </a:lnTo>
                  <a:lnTo>
                    <a:pt x="1877079" y="3702969"/>
                  </a:lnTo>
                  <a:cubicBezTo>
                    <a:pt x="1822612" y="3542682"/>
                    <a:pt x="1725547" y="3430937"/>
                    <a:pt x="1598797" y="3405724"/>
                  </a:cubicBezTo>
                  <a:cubicBezTo>
                    <a:pt x="1472046" y="3380511"/>
                    <a:pt x="1339607" y="3446606"/>
                    <a:pt x="1227946" y="3573849"/>
                  </a:cubicBezTo>
                  <a:lnTo>
                    <a:pt x="1173597" y="3646664"/>
                  </a:lnTo>
                  <a:lnTo>
                    <a:pt x="1186384" y="3558608"/>
                  </a:lnTo>
                  <a:cubicBezTo>
                    <a:pt x="1197401" y="3389678"/>
                    <a:pt x="1150488" y="3249293"/>
                    <a:pt x="1043034" y="3177495"/>
                  </a:cubicBezTo>
                  <a:cubicBezTo>
                    <a:pt x="935580" y="3105696"/>
                    <a:pt x="787929" y="3116077"/>
                    <a:pt x="636075" y="3190903"/>
                  </a:cubicBezTo>
                  <a:lnTo>
                    <a:pt x="557997" y="3237378"/>
                  </a:lnTo>
                  <a:lnTo>
                    <a:pt x="603509" y="3160917"/>
                  </a:lnTo>
                  <a:cubicBezTo>
                    <a:pt x="678334" y="3009063"/>
                    <a:pt x="688715" y="2861411"/>
                    <a:pt x="616917" y="2753957"/>
                  </a:cubicBezTo>
                  <a:cubicBezTo>
                    <a:pt x="545118" y="2646503"/>
                    <a:pt x="404733" y="2599591"/>
                    <a:pt x="235804" y="2610608"/>
                  </a:cubicBezTo>
                  <a:lnTo>
                    <a:pt x="145880" y="2623666"/>
                  </a:lnTo>
                  <a:lnTo>
                    <a:pt x="217191" y="2570441"/>
                  </a:lnTo>
                  <a:cubicBezTo>
                    <a:pt x="344433" y="2458780"/>
                    <a:pt x="410527" y="2326341"/>
                    <a:pt x="385315" y="2199590"/>
                  </a:cubicBezTo>
                  <a:cubicBezTo>
                    <a:pt x="360103" y="2072839"/>
                    <a:pt x="248357" y="1975775"/>
                    <a:pt x="88070" y="1921308"/>
                  </a:cubicBezTo>
                  <a:lnTo>
                    <a:pt x="0" y="1898961"/>
                  </a:lnTo>
                  <a:lnTo>
                    <a:pt x="86246" y="1877078"/>
                  </a:lnTo>
                  <a:cubicBezTo>
                    <a:pt x="246533" y="1822610"/>
                    <a:pt x="358278" y="1725545"/>
                    <a:pt x="383491" y="1598794"/>
                  </a:cubicBezTo>
                  <a:cubicBezTo>
                    <a:pt x="408703" y="1472043"/>
                    <a:pt x="342609" y="1339604"/>
                    <a:pt x="215367" y="1227943"/>
                  </a:cubicBezTo>
                  <a:lnTo>
                    <a:pt x="142551" y="1173594"/>
                  </a:lnTo>
                  <a:lnTo>
                    <a:pt x="230607" y="1186381"/>
                  </a:lnTo>
                  <a:cubicBezTo>
                    <a:pt x="399536" y="1197398"/>
                    <a:pt x="539921" y="1150485"/>
                    <a:pt x="611720" y="1043031"/>
                  </a:cubicBezTo>
                  <a:cubicBezTo>
                    <a:pt x="683519" y="935577"/>
                    <a:pt x="673138" y="787925"/>
                    <a:pt x="598312" y="636071"/>
                  </a:cubicBezTo>
                  <a:lnTo>
                    <a:pt x="551839" y="557995"/>
                  </a:lnTo>
                  <a:lnTo>
                    <a:pt x="628299" y="603506"/>
                  </a:lnTo>
                  <a:cubicBezTo>
                    <a:pt x="780153" y="678332"/>
                    <a:pt x="927804" y="688713"/>
                    <a:pt x="1035259" y="616914"/>
                  </a:cubicBezTo>
                  <a:cubicBezTo>
                    <a:pt x="1142713" y="545115"/>
                    <a:pt x="1189626" y="404731"/>
                    <a:pt x="1178608" y="235801"/>
                  </a:cubicBezTo>
                  <a:lnTo>
                    <a:pt x="1165551" y="145884"/>
                  </a:lnTo>
                  <a:lnTo>
                    <a:pt x="1218774" y="217190"/>
                  </a:lnTo>
                  <a:cubicBezTo>
                    <a:pt x="1330434" y="344432"/>
                    <a:pt x="1462873" y="410527"/>
                    <a:pt x="1589625" y="385314"/>
                  </a:cubicBezTo>
                  <a:cubicBezTo>
                    <a:pt x="1716376" y="360101"/>
                    <a:pt x="1813441" y="248356"/>
                    <a:pt x="1867908" y="88069"/>
                  </a:cubicBezTo>
                  <a:lnTo>
                    <a:pt x="189025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51" name="テキスト ボックス 250">
              <a:extLst>
                <a:ext uri="{FF2B5EF4-FFF2-40B4-BE49-F238E27FC236}">
                  <a16:creationId xmlns:a16="http://schemas.microsoft.com/office/drawing/2014/main" id="{0B75C231-471F-B842-89E3-48650B4BB3DB}"/>
                </a:ext>
              </a:extLst>
            </p:cNvPr>
            <p:cNvSpPr txBox="1"/>
            <p:nvPr/>
          </p:nvSpPr>
          <p:spPr>
            <a:xfrm>
              <a:off x="7402533" y="7667398"/>
              <a:ext cx="1723548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4800" b="1">
                  <a:solidFill>
                    <a:srgbClr val="FF090C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お得</a:t>
              </a:r>
            </a:p>
          </p:txBody>
        </p:sp>
        <p:sp>
          <p:nvSpPr>
            <p:cNvPr id="252" name="テキスト ボックス 251">
              <a:extLst>
                <a:ext uri="{FF2B5EF4-FFF2-40B4-BE49-F238E27FC236}">
                  <a16:creationId xmlns:a16="http://schemas.microsoft.com/office/drawing/2014/main" id="{434B91A6-5366-754F-BBFC-D47D2F6C0F83}"/>
                </a:ext>
              </a:extLst>
            </p:cNvPr>
            <p:cNvSpPr txBox="1"/>
            <p:nvPr/>
          </p:nvSpPr>
          <p:spPr>
            <a:xfrm>
              <a:off x="7255046" y="6833456"/>
              <a:ext cx="1945362" cy="8495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400" b="1">
                  <a:latin typeface="Meiryo" panose="020B0604030504040204" pitchFamily="34" charset="-128"/>
                  <a:ea typeface="Meiryo" panose="020B0604030504040204" pitchFamily="34" charset="-128"/>
                </a:rPr>
                <a:t>チャージ</a:t>
              </a:r>
              <a:endParaRPr kumimoji="1" lang="en-US" altLang="ja-JP" sz="2400" b="1" dirty="0">
                <a:latin typeface="Meiryo" panose="020B0604030504040204" pitchFamily="34" charset="-128"/>
                <a:ea typeface="Meiryo" panose="020B0604030504040204" pitchFamily="34" charset="-128"/>
              </a:endParaRPr>
            </a:p>
            <a:p>
              <a:pPr algn="ctr"/>
              <a:r>
                <a:rPr kumimoji="1" lang="ja-JP" altLang="en-US" sz="1600" b="1">
                  <a:latin typeface="Meiryo" panose="020B0604030504040204" pitchFamily="34" charset="-128"/>
                  <a:ea typeface="Meiryo" panose="020B0604030504040204" pitchFamily="34" charset="-128"/>
                </a:rPr>
                <a:t>すればするほど</a:t>
              </a:r>
            </a:p>
          </p:txBody>
        </p:sp>
      </p:grp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C9ABB5D0-D592-7B4D-BB2A-C1B770BDC2C2}"/>
              </a:ext>
            </a:extLst>
          </p:cNvPr>
          <p:cNvGrpSpPr/>
          <p:nvPr/>
        </p:nvGrpSpPr>
        <p:grpSpPr>
          <a:xfrm>
            <a:off x="1386504" y="5352934"/>
            <a:ext cx="9422537" cy="1380012"/>
            <a:chOff x="1386504" y="5352934"/>
            <a:chExt cx="9422537" cy="1380012"/>
          </a:xfrm>
        </p:grpSpPr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8488D611-C2CF-6346-AD2C-F3819D99B4E3}"/>
                </a:ext>
              </a:extLst>
            </p:cNvPr>
            <p:cNvGrpSpPr/>
            <p:nvPr/>
          </p:nvGrpSpPr>
          <p:grpSpPr>
            <a:xfrm>
              <a:off x="1386504" y="5352934"/>
              <a:ext cx="9422537" cy="1380012"/>
              <a:chOff x="1386504" y="5352934"/>
              <a:chExt cx="9422537" cy="1380012"/>
            </a:xfrm>
          </p:grpSpPr>
          <p:sp>
            <p:nvSpPr>
              <p:cNvPr id="260" name="フリーフォーム 259">
                <a:extLst>
                  <a:ext uri="{FF2B5EF4-FFF2-40B4-BE49-F238E27FC236}">
                    <a16:creationId xmlns:a16="http://schemas.microsoft.com/office/drawing/2014/main" id="{15234FEA-470E-2149-AB92-5BAFD2C173A0}"/>
                  </a:ext>
                </a:extLst>
              </p:cNvPr>
              <p:cNvSpPr/>
              <p:nvPr/>
            </p:nvSpPr>
            <p:spPr>
              <a:xfrm>
                <a:off x="1386504" y="5601041"/>
                <a:ext cx="1553425" cy="1131905"/>
              </a:xfrm>
              <a:custGeom>
                <a:avLst/>
                <a:gdLst>
                  <a:gd name="connsiteX0" fmla="*/ 0 w 1553425"/>
                  <a:gd name="connsiteY0" fmla="*/ 0 h 1379422"/>
                  <a:gd name="connsiteX1" fmla="*/ 1553425 w 1553425"/>
                  <a:gd name="connsiteY1" fmla="*/ 0 h 1379422"/>
                  <a:gd name="connsiteX2" fmla="*/ 1553425 w 1553425"/>
                  <a:gd name="connsiteY2" fmla="*/ 1379422 h 1379422"/>
                  <a:gd name="connsiteX3" fmla="*/ 1 w 1553425"/>
                  <a:gd name="connsiteY3" fmla="*/ 1379422 h 1379422"/>
                  <a:gd name="connsiteX4" fmla="*/ 421891 w 1553425"/>
                  <a:gd name="connsiteY4" fmla="*/ 689712 h 1379422"/>
                  <a:gd name="connsiteX5" fmla="*/ 0 w 1553425"/>
                  <a:gd name="connsiteY5" fmla="*/ 0 h 1379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53425" h="1379422">
                    <a:moveTo>
                      <a:pt x="0" y="0"/>
                    </a:moveTo>
                    <a:lnTo>
                      <a:pt x="1553425" y="0"/>
                    </a:lnTo>
                    <a:lnTo>
                      <a:pt x="1553425" y="1379422"/>
                    </a:lnTo>
                    <a:lnTo>
                      <a:pt x="1" y="1379422"/>
                    </a:lnTo>
                    <a:lnTo>
                      <a:pt x="421891" y="6897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DF0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4" name="フリーフォーム 253">
                <a:extLst>
                  <a:ext uri="{FF2B5EF4-FFF2-40B4-BE49-F238E27FC236}">
                    <a16:creationId xmlns:a16="http://schemas.microsoft.com/office/drawing/2014/main" id="{B40F9AF6-7DD4-6A43-813A-69DCEF16299E}"/>
                  </a:ext>
                </a:extLst>
              </p:cNvPr>
              <p:cNvSpPr/>
              <p:nvPr/>
            </p:nvSpPr>
            <p:spPr>
              <a:xfrm rot="10800000">
                <a:off x="2454881" y="6489509"/>
                <a:ext cx="485047" cy="243437"/>
              </a:xfrm>
              <a:custGeom>
                <a:avLst/>
                <a:gdLst>
                  <a:gd name="connsiteX0" fmla="*/ 11472 w 952396"/>
                  <a:gd name="connsiteY0" fmla="*/ 0 h 549382"/>
                  <a:gd name="connsiteX1" fmla="*/ 952396 w 952396"/>
                  <a:gd name="connsiteY1" fmla="*/ 549382 h 549382"/>
                  <a:gd name="connsiteX2" fmla="*/ 0 w 952396"/>
                  <a:gd name="connsiteY2" fmla="*/ 549382 h 549382"/>
                  <a:gd name="connsiteX3" fmla="*/ 0 w 952396"/>
                  <a:gd name="connsiteY3" fmla="*/ 6698 h 549382"/>
                  <a:gd name="connsiteX4" fmla="*/ 11472 w 952396"/>
                  <a:gd name="connsiteY4" fmla="*/ 0 h 549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396" h="549382">
                    <a:moveTo>
                      <a:pt x="11472" y="0"/>
                    </a:moveTo>
                    <a:lnTo>
                      <a:pt x="952396" y="549382"/>
                    </a:lnTo>
                    <a:lnTo>
                      <a:pt x="0" y="549382"/>
                    </a:lnTo>
                    <a:lnTo>
                      <a:pt x="0" y="6698"/>
                    </a:lnTo>
                    <a:lnTo>
                      <a:pt x="11472" y="0"/>
                    </a:lnTo>
                    <a:close/>
                  </a:path>
                </a:pathLst>
              </a:custGeom>
              <a:solidFill>
                <a:srgbClr val="FF8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3" name="フリーフォーム 262">
                <a:extLst>
                  <a:ext uri="{FF2B5EF4-FFF2-40B4-BE49-F238E27FC236}">
                    <a16:creationId xmlns:a16="http://schemas.microsoft.com/office/drawing/2014/main" id="{D7FF9907-E5A8-E449-ADEF-09D513214B8F}"/>
                  </a:ext>
                </a:extLst>
              </p:cNvPr>
              <p:cNvSpPr/>
              <p:nvPr/>
            </p:nvSpPr>
            <p:spPr>
              <a:xfrm flipH="1">
                <a:off x="9255616" y="5601041"/>
                <a:ext cx="1553425" cy="1131905"/>
              </a:xfrm>
              <a:custGeom>
                <a:avLst/>
                <a:gdLst>
                  <a:gd name="connsiteX0" fmla="*/ 0 w 1553425"/>
                  <a:gd name="connsiteY0" fmla="*/ 0 h 1379422"/>
                  <a:gd name="connsiteX1" fmla="*/ 1553425 w 1553425"/>
                  <a:gd name="connsiteY1" fmla="*/ 0 h 1379422"/>
                  <a:gd name="connsiteX2" fmla="*/ 1553425 w 1553425"/>
                  <a:gd name="connsiteY2" fmla="*/ 1379422 h 1379422"/>
                  <a:gd name="connsiteX3" fmla="*/ 1 w 1553425"/>
                  <a:gd name="connsiteY3" fmla="*/ 1379422 h 1379422"/>
                  <a:gd name="connsiteX4" fmla="*/ 421891 w 1553425"/>
                  <a:gd name="connsiteY4" fmla="*/ 689712 h 1379422"/>
                  <a:gd name="connsiteX5" fmla="*/ 0 w 1553425"/>
                  <a:gd name="connsiteY5" fmla="*/ 0 h 1379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53425" h="1379422">
                    <a:moveTo>
                      <a:pt x="0" y="0"/>
                    </a:moveTo>
                    <a:lnTo>
                      <a:pt x="1553425" y="0"/>
                    </a:lnTo>
                    <a:lnTo>
                      <a:pt x="1553425" y="1379422"/>
                    </a:lnTo>
                    <a:lnTo>
                      <a:pt x="1" y="1379422"/>
                    </a:lnTo>
                    <a:lnTo>
                      <a:pt x="421891" y="6897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DF0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4" name="フリーフォーム 263">
                <a:extLst>
                  <a:ext uri="{FF2B5EF4-FFF2-40B4-BE49-F238E27FC236}">
                    <a16:creationId xmlns:a16="http://schemas.microsoft.com/office/drawing/2014/main" id="{574DB9DB-F3D8-FD4D-94D8-562D9885451C}"/>
                  </a:ext>
                </a:extLst>
              </p:cNvPr>
              <p:cNvSpPr/>
              <p:nvPr/>
            </p:nvSpPr>
            <p:spPr>
              <a:xfrm rot="10800000" flipH="1">
                <a:off x="9255617" y="6489508"/>
                <a:ext cx="485047" cy="243437"/>
              </a:xfrm>
              <a:custGeom>
                <a:avLst/>
                <a:gdLst>
                  <a:gd name="connsiteX0" fmla="*/ 11472 w 952396"/>
                  <a:gd name="connsiteY0" fmla="*/ 0 h 549382"/>
                  <a:gd name="connsiteX1" fmla="*/ 952396 w 952396"/>
                  <a:gd name="connsiteY1" fmla="*/ 549382 h 549382"/>
                  <a:gd name="connsiteX2" fmla="*/ 0 w 952396"/>
                  <a:gd name="connsiteY2" fmla="*/ 549382 h 549382"/>
                  <a:gd name="connsiteX3" fmla="*/ 0 w 952396"/>
                  <a:gd name="connsiteY3" fmla="*/ 6698 h 549382"/>
                  <a:gd name="connsiteX4" fmla="*/ 11472 w 952396"/>
                  <a:gd name="connsiteY4" fmla="*/ 0 h 549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396" h="549382">
                    <a:moveTo>
                      <a:pt x="11472" y="0"/>
                    </a:moveTo>
                    <a:lnTo>
                      <a:pt x="952396" y="549382"/>
                    </a:lnTo>
                    <a:lnTo>
                      <a:pt x="0" y="549382"/>
                    </a:lnTo>
                    <a:lnTo>
                      <a:pt x="0" y="6698"/>
                    </a:lnTo>
                    <a:lnTo>
                      <a:pt x="11472" y="0"/>
                    </a:lnTo>
                    <a:close/>
                  </a:path>
                </a:pathLst>
              </a:custGeom>
              <a:solidFill>
                <a:srgbClr val="FF8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" name="正方形/長方形 53">
                <a:extLst>
                  <a:ext uri="{FF2B5EF4-FFF2-40B4-BE49-F238E27FC236}">
                    <a16:creationId xmlns:a16="http://schemas.microsoft.com/office/drawing/2014/main" id="{2F08F769-9CA5-F543-B7D0-041285CB9EDB}"/>
                  </a:ext>
                </a:extLst>
              </p:cNvPr>
              <p:cNvSpPr/>
              <p:nvPr/>
            </p:nvSpPr>
            <p:spPr>
              <a:xfrm>
                <a:off x="2435088" y="5352934"/>
                <a:ext cx="7305576" cy="1131905"/>
              </a:xfrm>
              <a:prstGeom prst="rect">
                <a:avLst/>
              </a:prstGeom>
              <a:solidFill>
                <a:srgbClr val="FFDF01"/>
              </a:solidFill>
              <a:ln>
                <a:solidFill>
                  <a:srgbClr val="FF090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64" name="グループ化 63">
              <a:extLst>
                <a:ext uri="{FF2B5EF4-FFF2-40B4-BE49-F238E27FC236}">
                  <a16:creationId xmlns:a16="http://schemas.microsoft.com/office/drawing/2014/main" id="{D992C4CF-BB90-984E-AC90-2109E2EC799E}"/>
                </a:ext>
              </a:extLst>
            </p:cNvPr>
            <p:cNvGrpSpPr/>
            <p:nvPr/>
          </p:nvGrpSpPr>
          <p:grpSpPr>
            <a:xfrm>
              <a:off x="2885040" y="5449843"/>
              <a:ext cx="938086" cy="938086"/>
              <a:chOff x="2885040" y="5449843"/>
              <a:chExt cx="938086" cy="938086"/>
            </a:xfrm>
          </p:grpSpPr>
          <p:sp>
            <p:nvSpPr>
              <p:cNvPr id="62" name="円/楕円 61">
                <a:extLst>
                  <a:ext uri="{FF2B5EF4-FFF2-40B4-BE49-F238E27FC236}">
                    <a16:creationId xmlns:a16="http://schemas.microsoft.com/office/drawing/2014/main" id="{CC8AFF6D-3680-184D-B2F7-9A45BFF54CAE}"/>
                  </a:ext>
                </a:extLst>
              </p:cNvPr>
              <p:cNvSpPr/>
              <p:nvPr/>
            </p:nvSpPr>
            <p:spPr>
              <a:xfrm>
                <a:off x="2885040" y="5449843"/>
                <a:ext cx="938086" cy="938086"/>
              </a:xfrm>
              <a:prstGeom prst="ellipse">
                <a:avLst/>
              </a:prstGeom>
              <a:solidFill>
                <a:srgbClr val="FF0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5" name="テキスト ボックス 264">
                <a:extLst>
                  <a:ext uri="{FF2B5EF4-FFF2-40B4-BE49-F238E27FC236}">
                    <a16:creationId xmlns:a16="http://schemas.microsoft.com/office/drawing/2014/main" id="{16423DE3-C169-7046-9428-BD502F46B64A}"/>
                  </a:ext>
                </a:extLst>
              </p:cNvPr>
              <p:cNvSpPr txBox="1"/>
              <p:nvPr/>
            </p:nvSpPr>
            <p:spPr>
              <a:xfrm>
                <a:off x="3005270" y="5603043"/>
                <a:ext cx="69762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2000" b="1">
                    <a:solidFill>
                      <a:srgbClr val="FFDF01"/>
                    </a:solidFill>
                    <a:latin typeface="Meiryo" panose="020B0604030504040204" pitchFamily="34" charset="-128"/>
                    <a:ea typeface="Meiryo" panose="020B0604030504040204" pitchFamily="34" charset="-128"/>
                  </a:rPr>
                  <a:t>開催</a:t>
                </a:r>
                <a:endParaRPr kumimoji="1" lang="en-US" altLang="ja-JP" sz="2000" b="1" dirty="0">
                  <a:solidFill>
                    <a:srgbClr val="FFDF01"/>
                  </a:solidFill>
                  <a:latin typeface="Meiryo" panose="020B0604030504040204" pitchFamily="34" charset="-128"/>
                  <a:ea typeface="Meiryo" panose="020B0604030504040204" pitchFamily="34" charset="-128"/>
                </a:endParaRPr>
              </a:p>
              <a:p>
                <a:pPr algn="ctr"/>
                <a:r>
                  <a:rPr kumimoji="1" lang="ja-JP" altLang="en-US" sz="2000" b="1">
                    <a:solidFill>
                      <a:srgbClr val="FFDF01"/>
                    </a:solidFill>
                    <a:latin typeface="Meiryo" panose="020B0604030504040204" pitchFamily="34" charset="-128"/>
                    <a:ea typeface="Meiryo" panose="020B0604030504040204" pitchFamily="34" charset="-128"/>
                  </a:rPr>
                  <a:t>期間</a:t>
                </a:r>
              </a:p>
            </p:txBody>
          </p:sp>
        </p:grpSp>
      </p:grpSp>
      <p:sp>
        <p:nvSpPr>
          <p:cNvPr id="267" name="テキスト ボックス 266">
            <a:extLst>
              <a:ext uri="{FF2B5EF4-FFF2-40B4-BE49-F238E27FC236}">
                <a16:creationId xmlns:a16="http://schemas.microsoft.com/office/drawing/2014/main" id="{97E6DBDD-B5B3-7541-9ACF-07671435CE09}"/>
              </a:ext>
            </a:extLst>
          </p:cNvPr>
          <p:cNvSpPr txBox="1"/>
          <p:nvPr/>
        </p:nvSpPr>
        <p:spPr>
          <a:xfrm>
            <a:off x="3838744" y="5594314"/>
            <a:ext cx="55290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400" b="1" dirty="0"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3200" b="1"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4400" b="1" dirty="0"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3200" b="1">
                <a:latin typeface="Meiryo" panose="020B0604030504040204" pitchFamily="34" charset="-128"/>
                <a:ea typeface="Meiryo" panose="020B0604030504040204" pitchFamily="34" charset="-128"/>
              </a:rPr>
              <a:t>日</a:t>
            </a:r>
            <a:r>
              <a:rPr kumimoji="1" lang="en-US" altLang="ja-JP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kumimoji="1" lang="ja-JP" altLang="en-US" sz="2800" b="1"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)</a:t>
            </a:r>
            <a:r>
              <a:rPr kumimoji="1" lang="en-US" altLang="ja-JP" sz="3200" b="1" dirty="0">
                <a:latin typeface="Meiryo" panose="020B0604030504040204" pitchFamily="34" charset="-128"/>
                <a:ea typeface="Meiryo" panose="020B0604030504040204" pitchFamily="34" charset="-128"/>
              </a:rPr>
              <a:t>〜</a:t>
            </a:r>
            <a:r>
              <a:rPr kumimoji="1" lang="en-US" altLang="ja-JP" sz="4400" b="1" dirty="0"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r>
              <a:rPr kumimoji="1" lang="ja-JP" altLang="en-US" sz="3200" b="1"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4400" b="1" dirty="0"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3200" b="1">
                <a:latin typeface="Meiryo" panose="020B0604030504040204" pitchFamily="34" charset="-128"/>
                <a:ea typeface="Meiryo" panose="020B0604030504040204" pitchFamily="34" charset="-128"/>
              </a:rPr>
              <a:t>日</a:t>
            </a:r>
            <a:r>
              <a:rPr kumimoji="1" lang="en-US" altLang="ja-JP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kumimoji="1" lang="ja-JP" altLang="en-US" sz="2800" b="1"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)</a:t>
            </a:r>
            <a:endParaRPr kumimoji="1" lang="ja-JP" altLang="en-US" sz="2800" b="1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269" name="グラフィックス 268" descr="新規 単色塗りつぶし">
            <a:extLst>
              <a:ext uri="{FF2B5EF4-FFF2-40B4-BE49-F238E27FC236}">
                <a16:creationId xmlns:a16="http://schemas.microsoft.com/office/drawing/2014/main" id="{09668B0F-7065-B145-B44B-BA5C0CE972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09769" y="5618409"/>
            <a:ext cx="866430" cy="866430"/>
          </a:xfrm>
          <a:prstGeom prst="rect">
            <a:avLst/>
          </a:prstGeom>
        </p:spPr>
      </p:pic>
      <p:sp>
        <p:nvSpPr>
          <p:cNvPr id="80" name="右矢印 79">
            <a:extLst>
              <a:ext uri="{FF2B5EF4-FFF2-40B4-BE49-F238E27FC236}">
                <a16:creationId xmlns:a16="http://schemas.microsoft.com/office/drawing/2014/main" id="{BE175DB9-1BA0-D148-8169-0DC55722837A}"/>
              </a:ext>
            </a:extLst>
          </p:cNvPr>
          <p:cNvSpPr/>
          <p:nvPr/>
        </p:nvSpPr>
        <p:spPr>
          <a:xfrm>
            <a:off x="5688722" y="8703107"/>
            <a:ext cx="1014454" cy="814166"/>
          </a:xfrm>
          <a:prstGeom prst="rightArrow">
            <a:avLst/>
          </a:prstGeom>
          <a:solidFill>
            <a:srgbClr val="FF0A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右矢印 80">
            <a:extLst>
              <a:ext uri="{FF2B5EF4-FFF2-40B4-BE49-F238E27FC236}">
                <a16:creationId xmlns:a16="http://schemas.microsoft.com/office/drawing/2014/main" id="{8FB9C0A6-558F-E64C-806D-1C1905C65F28}"/>
              </a:ext>
            </a:extLst>
          </p:cNvPr>
          <p:cNvSpPr/>
          <p:nvPr/>
        </p:nvSpPr>
        <p:spPr>
          <a:xfrm>
            <a:off x="5688722" y="9729869"/>
            <a:ext cx="1014454" cy="814166"/>
          </a:xfrm>
          <a:prstGeom prst="rightArrow">
            <a:avLst/>
          </a:prstGeom>
          <a:solidFill>
            <a:srgbClr val="FF0A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右矢印 81">
            <a:extLst>
              <a:ext uri="{FF2B5EF4-FFF2-40B4-BE49-F238E27FC236}">
                <a16:creationId xmlns:a16="http://schemas.microsoft.com/office/drawing/2014/main" id="{B06B69ED-38FC-974B-9FC9-66D1F1A09A82}"/>
              </a:ext>
            </a:extLst>
          </p:cNvPr>
          <p:cNvSpPr/>
          <p:nvPr/>
        </p:nvSpPr>
        <p:spPr>
          <a:xfrm>
            <a:off x="5688722" y="10781968"/>
            <a:ext cx="1014454" cy="814166"/>
          </a:xfrm>
          <a:prstGeom prst="rightArrow">
            <a:avLst/>
          </a:prstGeom>
          <a:solidFill>
            <a:srgbClr val="FF0A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右矢印 82">
            <a:extLst>
              <a:ext uri="{FF2B5EF4-FFF2-40B4-BE49-F238E27FC236}">
                <a16:creationId xmlns:a16="http://schemas.microsoft.com/office/drawing/2014/main" id="{17E4483A-5870-6A4B-8C16-7F3D94C93B0B}"/>
              </a:ext>
            </a:extLst>
          </p:cNvPr>
          <p:cNvSpPr/>
          <p:nvPr/>
        </p:nvSpPr>
        <p:spPr>
          <a:xfrm>
            <a:off x="5688722" y="11859561"/>
            <a:ext cx="1014454" cy="814166"/>
          </a:xfrm>
          <a:prstGeom prst="rightArrow">
            <a:avLst/>
          </a:prstGeom>
          <a:solidFill>
            <a:srgbClr val="FF0A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右矢印 83">
            <a:extLst>
              <a:ext uri="{FF2B5EF4-FFF2-40B4-BE49-F238E27FC236}">
                <a16:creationId xmlns:a16="http://schemas.microsoft.com/office/drawing/2014/main" id="{9AFB9A81-97AA-324C-9FB9-C2AE25C3E8FB}"/>
              </a:ext>
            </a:extLst>
          </p:cNvPr>
          <p:cNvSpPr/>
          <p:nvPr/>
        </p:nvSpPr>
        <p:spPr>
          <a:xfrm>
            <a:off x="5688722" y="12970359"/>
            <a:ext cx="1014454" cy="814166"/>
          </a:xfrm>
          <a:prstGeom prst="rightArrow">
            <a:avLst/>
          </a:prstGeom>
          <a:solidFill>
            <a:srgbClr val="FF0A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右矢印 84">
            <a:extLst>
              <a:ext uri="{FF2B5EF4-FFF2-40B4-BE49-F238E27FC236}">
                <a16:creationId xmlns:a16="http://schemas.microsoft.com/office/drawing/2014/main" id="{A5781435-32A1-9544-B33A-14F3D3E6C75C}"/>
              </a:ext>
            </a:extLst>
          </p:cNvPr>
          <p:cNvSpPr/>
          <p:nvPr/>
        </p:nvSpPr>
        <p:spPr>
          <a:xfrm>
            <a:off x="5688722" y="13992461"/>
            <a:ext cx="1014454" cy="814166"/>
          </a:xfrm>
          <a:prstGeom prst="rightArrow">
            <a:avLst/>
          </a:prstGeom>
          <a:solidFill>
            <a:srgbClr val="FF0A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角丸四角形 85">
            <a:extLst>
              <a:ext uri="{FF2B5EF4-FFF2-40B4-BE49-F238E27FC236}">
                <a16:creationId xmlns:a16="http://schemas.microsoft.com/office/drawing/2014/main" id="{F8629600-941D-A542-B916-2D8D4876E8A3}"/>
              </a:ext>
            </a:extLst>
          </p:cNvPr>
          <p:cNvSpPr/>
          <p:nvPr/>
        </p:nvSpPr>
        <p:spPr>
          <a:xfrm>
            <a:off x="10728577" y="455243"/>
            <a:ext cx="988912" cy="819988"/>
          </a:xfrm>
          <a:prstGeom prst="roundRect">
            <a:avLst>
              <a:gd name="adj" fmla="val 743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ロゴ</a:t>
            </a:r>
          </a:p>
        </p:txBody>
      </p:sp>
      <p:sp>
        <p:nvSpPr>
          <p:cNvPr id="87" name="角丸四角形 86">
            <a:extLst>
              <a:ext uri="{FF2B5EF4-FFF2-40B4-BE49-F238E27FC236}">
                <a16:creationId xmlns:a16="http://schemas.microsoft.com/office/drawing/2014/main" id="{392C36BE-490D-F648-85CC-2A4B2E672C93}"/>
              </a:ext>
            </a:extLst>
          </p:cNvPr>
          <p:cNvSpPr/>
          <p:nvPr/>
        </p:nvSpPr>
        <p:spPr>
          <a:xfrm rot="20705842">
            <a:off x="365626" y="3518842"/>
            <a:ext cx="2208071" cy="1379355"/>
          </a:xfrm>
          <a:prstGeom prst="roundRect">
            <a:avLst>
              <a:gd name="adj" fmla="val 743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カード画像</a:t>
            </a:r>
          </a:p>
        </p:txBody>
      </p:sp>
    </p:spTree>
    <p:extLst>
      <p:ext uri="{BB962C8B-B14F-4D97-AF65-F5344CB8AC3E}">
        <p14:creationId xmlns:p14="http://schemas.microsoft.com/office/powerpoint/2010/main" val="469841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B56A6C48-4B6B-DB42-AA00-06781D29931E}"/>
              </a:ext>
            </a:extLst>
          </p:cNvPr>
          <p:cNvSpPr/>
          <p:nvPr/>
        </p:nvSpPr>
        <p:spPr>
          <a:xfrm>
            <a:off x="1461" y="-44806"/>
            <a:ext cx="12192000" cy="8575639"/>
          </a:xfrm>
          <a:prstGeom prst="rect">
            <a:avLst/>
          </a:prstGeom>
          <a:solidFill>
            <a:srgbClr val="FF09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82A7F430-CA6B-3344-A100-EFCD703CFE9A}"/>
              </a:ext>
            </a:extLst>
          </p:cNvPr>
          <p:cNvGrpSpPr/>
          <p:nvPr/>
        </p:nvGrpSpPr>
        <p:grpSpPr>
          <a:xfrm>
            <a:off x="-6962200" y="-2948215"/>
            <a:ext cx="26116401" cy="12688935"/>
            <a:chOff x="-5823755" y="-14761241"/>
            <a:chExt cx="23428933" cy="11382337"/>
          </a:xfrm>
          <a:solidFill>
            <a:srgbClr val="FF3F3F"/>
          </a:solidFill>
        </p:grpSpPr>
        <p:sp>
          <p:nvSpPr>
            <p:cNvPr id="62" name="フローチャート: 組合せ 61">
              <a:extLst>
                <a:ext uri="{FF2B5EF4-FFF2-40B4-BE49-F238E27FC236}">
                  <a16:creationId xmlns:a16="http://schemas.microsoft.com/office/drawing/2014/main" id="{01FC7C8A-C1AD-6C47-BEA0-D0210525FD52}"/>
                </a:ext>
              </a:extLst>
            </p:cNvPr>
            <p:cNvSpPr/>
            <p:nvPr/>
          </p:nvSpPr>
          <p:spPr>
            <a:xfrm rot="203774">
              <a:off x="6024094" y="-14761241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3" name="フローチャート: 組合せ 62">
              <a:extLst>
                <a:ext uri="{FF2B5EF4-FFF2-40B4-BE49-F238E27FC236}">
                  <a16:creationId xmlns:a16="http://schemas.microsoft.com/office/drawing/2014/main" id="{D1B004AB-E62E-624B-878D-E5A6546102BC}"/>
                </a:ext>
              </a:extLst>
            </p:cNvPr>
            <p:cNvSpPr/>
            <p:nvPr/>
          </p:nvSpPr>
          <p:spPr>
            <a:xfrm rot="611321">
              <a:off x="6869872" y="-14661129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4" name="フローチャート: 組合せ 63">
              <a:extLst>
                <a:ext uri="{FF2B5EF4-FFF2-40B4-BE49-F238E27FC236}">
                  <a16:creationId xmlns:a16="http://schemas.microsoft.com/office/drawing/2014/main" id="{8006D3D7-C99B-1845-A2C9-653CEF571A65}"/>
                </a:ext>
              </a:extLst>
            </p:cNvPr>
            <p:cNvSpPr/>
            <p:nvPr/>
          </p:nvSpPr>
          <p:spPr>
            <a:xfrm rot="1018868">
              <a:off x="7697916" y="-14461722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5" name="フローチャート: 組合せ 64">
              <a:extLst>
                <a:ext uri="{FF2B5EF4-FFF2-40B4-BE49-F238E27FC236}">
                  <a16:creationId xmlns:a16="http://schemas.microsoft.com/office/drawing/2014/main" id="{B935B128-58F5-B245-A970-2F751860D2BC}"/>
                </a:ext>
              </a:extLst>
            </p:cNvPr>
            <p:cNvSpPr/>
            <p:nvPr/>
          </p:nvSpPr>
          <p:spPr>
            <a:xfrm rot="1426415">
              <a:off x="8496581" y="-14165701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6" name="フローチャート: 組合せ 65">
              <a:extLst>
                <a:ext uri="{FF2B5EF4-FFF2-40B4-BE49-F238E27FC236}">
                  <a16:creationId xmlns:a16="http://schemas.microsoft.com/office/drawing/2014/main" id="{75C4AB31-0CA7-5747-8793-BFD9354F61B6}"/>
                </a:ext>
              </a:extLst>
            </p:cNvPr>
            <p:cNvSpPr/>
            <p:nvPr/>
          </p:nvSpPr>
          <p:spPr>
            <a:xfrm rot="1833962">
              <a:off x="9254539" y="-13777389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7" name="フローチャート: 組合せ 66">
              <a:extLst>
                <a:ext uri="{FF2B5EF4-FFF2-40B4-BE49-F238E27FC236}">
                  <a16:creationId xmlns:a16="http://schemas.microsoft.com/office/drawing/2014/main" id="{D29B3E29-D42B-AB43-AF2D-69B6E80E91CD}"/>
                </a:ext>
              </a:extLst>
            </p:cNvPr>
            <p:cNvSpPr/>
            <p:nvPr/>
          </p:nvSpPr>
          <p:spPr>
            <a:xfrm rot="2241509">
              <a:off x="9961423" y="-13302198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8" name="フローチャート: 組合せ 67">
              <a:extLst>
                <a:ext uri="{FF2B5EF4-FFF2-40B4-BE49-F238E27FC236}">
                  <a16:creationId xmlns:a16="http://schemas.microsoft.com/office/drawing/2014/main" id="{79EBE6CD-8260-AA4D-8907-C3250FB25534}"/>
                </a:ext>
              </a:extLst>
            </p:cNvPr>
            <p:cNvSpPr/>
            <p:nvPr/>
          </p:nvSpPr>
          <p:spPr>
            <a:xfrm rot="2649057">
              <a:off x="10606982" y="-12746650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9" name="フローチャート: 組合せ 68">
              <a:extLst>
                <a:ext uri="{FF2B5EF4-FFF2-40B4-BE49-F238E27FC236}">
                  <a16:creationId xmlns:a16="http://schemas.microsoft.com/office/drawing/2014/main" id="{BE4000A2-E9A5-F348-A226-3DFDB42F2E63}"/>
                </a:ext>
              </a:extLst>
            </p:cNvPr>
            <p:cNvSpPr/>
            <p:nvPr/>
          </p:nvSpPr>
          <p:spPr>
            <a:xfrm rot="3056604">
              <a:off x="11182422" y="-12118606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0" name="フローチャート: 組合せ 69">
              <a:extLst>
                <a:ext uri="{FF2B5EF4-FFF2-40B4-BE49-F238E27FC236}">
                  <a16:creationId xmlns:a16="http://schemas.microsoft.com/office/drawing/2014/main" id="{B3BE2F82-4D59-D846-BED8-0FDDC277DB4D}"/>
                </a:ext>
              </a:extLst>
            </p:cNvPr>
            <p:cNvSpPr/>
            <p:nvPr/>
          </p:nvSpPr>
          <p:spPr>
            <a:xfrm rot="3464151">
              <a:off x="11679407" y="-11427011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1" name="フローチャート: 組合せ 70">
              <a:extLst>
                <a:ext uri="{FF2B5EF4-FFF2-40B4-BE49-F238E27FC236}">
                  <a16:creationId xmlns:a16="http://schemas.microsoft.com/office/drawing/2014/main" id="{F12CDC96-740D-1047-B1CE-C373EFC3D057}"/>
                </a:ext>
              </a:extLst>
            </p:cNvPr>
            <p:cNvSpPr/>
            <p:nvPr/>
          </p:nvSpPr>
          <p:spPr>
            <a:xfrm rot="3871698">
              <a:off x="12091262" y="-10681492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2" name="フローチャート: 組合せ 71">
              <a:extLst>
                <a:ext uri="{FF2B5EF4-FFF2-40B4-BE49-F238E27FC236}">
                  <a16:creationId xmlns:a16="http://schemas.microsoft.com/office/drawing/2014/main" id="{9C1214B6-D670-9C46-B0AD-87D3CACECC46}"/>
                </a:ext>
              </a:extLst>
            </p:cNvPr>
            <p:cNvSpPr/>
            <p:nvPr/>
          </p:nvSpPr>
          <p:spPr>
            <a:xfrm rot="4279245">
              <a:off x="12411912" y="-9892427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3" name="フローチャート: 組合せ 72">
              <a:extLst>
                <a:ext uri="{FF2B5EF4-FFF2-40B4-BE49-F238E27FC236}">
                  <a16:creationId xmlns:a16="http://schemas.microsoft.com/office/drawing/2014/main" id="{B610C9CE-E189-874A-A461-30A11B33C4E8}"/>
                </a:ext>
              </a:extLst>
            </p:cNvPr>
            <p:cNvSpPr/>
            <p:nvPr/>
          </p:nvSpPr>
          <p:spPr>
            <a:xfrm rot="4686792">
              <a:off x="12637068" y="-9070976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4" name="フローチャート: 組合せ 73">
              <a:extLst>
                <a:ext uri="{FF2B5EF4-FFF2-40B4-BE49-F238E27FC236}">
                  <a16:creationId xmlns:a16="http://schemas.microsoft.com/office/drawing/2014/main" id="{7E3F2983-2178-4946-A6DD-43EB7D8635FA}"/>
                </a:ext>
              </a:extLst>
            </p:cNvPr>
            <p:cNvSpPr/>
            <p:nvPr/>
          </p:nvSpPr>
          <p:spPr>
            <a:xfrm rot="16913208">
              <a:off x="-1431865" y="-9060095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5" name="フローチャート: 組合せ 74">
              <a:extLst>
                <a:ext uri="{FF2B5EF4-FFF2-40B4-BE49-F238E27FC236}">
                  <a16:creationId xmlns:a16="http://schemas.microsoft.com/office/drawing/2014/main" id="{E4F6914E-A922-394C-BD18-01540F56089B}"/>
                </a:ext>
              </a:extLst>
            </p:cNvPr>
            <p:cNvSpPr/>
            <p:nvPr/>
          </p:nvSpPr>
          <p:spPr>
            <a:xfrm rot="17320755">
              <a:off x="-1207983" y="-9881892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6" name="フローチャート: 組合せ 75">
              <a:extLst>
                <a:ext uri="{FF2B5EF4-FFF2-40B4-BE49-F238E27FC236}">
                  <a16:creationId xmlns:a16="http://schemas.microsoft.com/office/drawing/2014/main" id="{56DD2BEA-000A-174D-80E1-F2112156C147}"/>
                </a:ext>
              </a:extLst>
            </p:cNvPr>
            <p:cNvSpPr/>
            <p:nvPr/>
          </p:nvSpPr>
          <p:spPr>
            <a:xfrm rot="17728302">
              <a:off x="-888551" y="-10671453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7" name="フローチャート: 組合せ 76">
              <a:extLst>
                <a:ext uri="{FF2B5EF4-FFF2-40B4-BE49-F238E27FC236}">
                  <a16:creationId xmlns:a16="http://schemas.microsoft.com/office/drawing/2014/main" id="{FB8F0200-1CD6-524D-B378-5FD4690B67CF}"/>
                </a:ext>
              </a:extLst>
            </p:cNvPr>
            <p:cNvSpPr/>
            <p:nvPr/>
          </p:nvSpPr>
          <p:spPr>
            <a:xfrm rot="18135849">
              <a:off x="-477854" y="-11417605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8" name="フローチャート: 組合せ 77">
              <a:extLst>
                <a:ext uri="{FF2B5EF4-FFF2-40B4-BE49-F238E27FC236}">
                  <a16:creationId xmlns:a16="http://schemas.microsoft.com/office/drawing/2014/main" id="{C9C2ACCE-5386-824E-B7B0-292F2DD038CC}"/>
                </a:ext>
              </a:extLst>
            </p:cNvPr>
            <p:cNvSpPr/>
            <p:nvPr/>
          </p:nvSpPr>
          <p:spPr>
            <a:xfrm rot="18543396">
              <a:off x="18061" y="-12109970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9" name="フローチャート: 組合せ 78">
              <a:extLst>
                <a:ext uri="{FF2B5EF4-FFF2-40B4-BE49-F238E27FC236}">
                  <a16:creationId xmlns:a16="http://schemas.microsoft.com/office/drawing/2014/main" id="{C2D00B11-7611-894A-AD30-19BA8061E84C}"/>
                </a:ext>
              </a:extLst>
            </p:cNvPr>
            <p:cNvSpPr/>
            <p:nvPr/>
          </p:nvSpPr>
          <p:spPr>
            <a:xfrm rot="18950943">
              <a:off x="592529" y="-12738904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0" name="フローチャート: 組合せ 79">
              <a:extLst>
                <a:ext uri="{FF2B5EF4-FFF2-40B4-BE49-F238E27FC236}">
                  <a16:creationId xmlns:a16="http://schemas.microsoft.com/office/drawing/2014/main" id="{43B7BCC4-FD85-084B-A80B-D6938656B55F}"/>
                </a:ext>
              </a:extLst>
            </p:cNvPr>
            <p:cNvSpPr/>
            <p:nvPr/>
          </p:nvSpPr>
          <p:spPr>
            <a:xfrm rot="19358491">
              <a:off x="1237229" y="-13295450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1" name="フローチャート: 組合せ 80">
              <a:extLst>
                <a:ext uri="{FF2B5EF4-FFF2-40B4-BE49-F238E27FC236}">
                  <a16:creationId xmlns:a16="http://schemas.microsoft.com/office/drawing/2014/main" id="{EB5A9E02-0AC4-CC45-BA97-8B80B072CA1A}"/>
                </a:ext>
              </a:extLst>
            </p:cNvPr>
            <p:cNvSpPr/>
            <p:nvPr/>
          </p:nvSpPr>
          <p:spPr>
            <a:xfrm rot="19766038">
              <a:off x="1943378" y="-13771733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2" name="フローチャート: 組合せ 81">
              <a:extLst>
                <a:ext uri="{FF2B5EF4-FFF2-40B4-BE49-F238E27FC236}">
                  <a16:creationId xmlns:a16="http://schemas.microsoft.com/office/drawing/2014/main" id="{5C3380BD-36DB-BD49-A6DD-B7C484704243}"/>
                </a:ext>
              </a:extLst>
            </p:cNvPr>
            <p:cNvSpPr/>
            <p:nvPr/>
          </p:nvSpPr>
          <p:spPr>
            <a:xfrm rot="20173585">
              <a:off x="2700732" y="-14161217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3" name="フローチャート: 組合せ 82">
              <a:extLst>
                <a:ext uri="{FF2B5EF4-FFF2-40B4-BE49-F238E27FC236}">
                  <a16:creationId xmlns:a16="http://schemas.microsoft.com/office/drawing/2014/main" id="{8ED03EFF-E985-FD47-9EFF-7C87A147ACA1}"/>
                </a:ext>
              </a:extLst>
            </p:cNvPr>
            <p:cNvSpPr/>
            <p:nvPr/>
          </p:nvSpPr>
          <p:spPr>
            <a:xfrm rot="20581132">
              <a:off x="3498941" y="-14458476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4" name="フローチャート: 組合せ 83">
              <a:extLst>
                <a:ext uri="{FF2B5EF4-FFF2-40B4-BE49-F238E27FC236}">
                  <a16:creationId xmlns:a16="http://schemas.microsoft.com/office/drawing/2014/main" id="{994374E6-14FF-384B-86D6-830EC738A94C}"/>
                </a:ext>
              </a:extLst>
            </p:cNvPr>
            <p:cNvSpPr/>
            <p:nvPr/>
          </p:nvSpPr>
          <p:spPr>
            <a:xfrm rot="20988679">
              <a:off x="4326674" y="-14659164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5" name="フローチャート: 組合せ 84">
              <a:extLst>
                <a:ext uri="{FF2B5EF4-FFF2-40B4-BE49-F238E27FC236}">
                  <a16:creationId xmlns:a16="http://schemas.microsoft.com/office/drawing/2014/main" id="{C5FF6CEE-74D7-F745-99DB-955726915938}"/>
                </a:ext>
              </a:extLst>
            </p:cNvPr>
            <p:cNvSpPr/>
            <p:nvPr/>
          </p:nvSpPr>
          <p:spPr>
            <a:xfrm rot="21396226">
              <a:off x="5172298" y="-14760581"/>
              <a:ext cx="576219" cy="9360000"/>
            </a:xfrm>
            <a:prstGeom prst="flowChartMerge">
              <a:avLst/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A56D28D2-8631-4046-BFC2-81D599D352D1}"/>
              </a:ext>
            </a:extLst>
          </p:cNvPr>
          <p:cNvSpPr/>
          <p:nvPr/>
        </p:nvSpPr>
        <p:spPr>
          <a:xfrm>
            <a:off x="1461" y="7327264"/>
            <a:ext cx="12192000" cy="8928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6603F017-13B3-9E41-B2D4-6AD7C14D23FB}"/>
              </a:ext>
            </a:extLst>
          </p:cNvPr>
          <p:cNvSpPr txBox="1"/>
          <p:nvPr/>
        </p:nvSpPr>
        <p:spPr>
          <a:xfrm>
            <a:off x="1080600" y="1464791"/>
            <a:ext cx="100919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>
                <a:solidFill>
                  <a:srgbClr val="FFDF0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チャージボーナスキャンペーン</a:t>
            </a: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0340D313-671F-074B-86AB-B39B5C4C0838}"/>
              </a:ext>
            </a:extLst>
          </p:cNvPr>
          <p:cNvSpPr txBox="1"/>
          <p:nvPr/>
        </p:nvSpPr>
        <p:spPr>
          <a:xfrm>
            <a:off x="3917458" y="722601"/>
            <a:ext cx="44182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◯◯カード</a:t>
            </a:r>
          </a:p>
        </p:txBody>
      </p:sp>
      <p:sp>
        <p:nvSpPr>
          <p:cNvPr id="89" name="四角形: 角を丸くする 7">
            <a:extLst>
              <a:ext uri="{FF2B5EF4-FFF2-40B4-BE49-F238E27FC236}">
                <a16:creationId xmlns:a16="http://schemas.microsoft.com/office/drawing/2014/main" id="{10349275-CA28-6242-BFB7-36E4D8865ACF}"/>
              </a:ext>
            </a:extLst>
          </p:cNvPr>
          <p:cNvSpPr/>
          <p:nvPr/>
        </p:nvSpPr>
        <p:spPr>
          <a:xfrm>
            <a:off x="10633724" y="304804"/>
            <a:ext cx="1210465" cy="1119503"/>
          </a:xfrm>
          <a:prstGeom prst="round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tIns="108000"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0" name="片側の 2 つの角を丸めた四角形 89">
            <a:extLst>
              <a:ext uri="{FF2B5EF4-FFF2-40B4-BE49-F238E27FC236}">
                <a16:creationId xmlns:a16="http://schemas.microsoft.com/office/drawing/2014/main" id="{35F68310-B1C8-CA46-8A4B-14FA7FE4F2CC}"/>
              </a:ext>
            </a:extLst>
          </p:cNvPr>
          <p:cNvSpPr/>
          <p:nvPr/>
        </p:nvSpPr>
        <p:spPr>
          <a:xfrm>
            <a:off x="917782" y="7749597"/>
            <a:ext cx="10356437" cy="823222"/>
          </a:xfrm>
          <a:prstGeom prst="round2SameRect">
            <a:avLst>
              <a:gd name="adj1" fmla="val 18598"/>
              <a:gd name="adj2" fmla="val 0"/>
            </a:avLst>
          </a:prstGeom>
          <a:solidFill>
            <a:srgbClr val="FF0000"/>
          </a:solidFill>
          <a:ln w="76200">
            <a:solidFill>
              <a:srgbClr val="FF09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numCol="2" rtlCol="0" anchor="ctr"/>
          <a:lstStyle/>
          <a:p>
            <a:pPr algn="ctr"/>
            <a:r>
              <a:rPr kumimoji="1" lang="en-US" altLang="ja-JP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2800" b="1">
                <a:latin typeface="Meiryo" panose="020B0604030504040204" pitchFamily="34" charset="-128"/>
                <a:ea typeface="Meiryo" panose="020B0604030504040204" pitchFamily="34" charset="-128"/>
              </a:rPr>
              <a:t>回のチャージ金額</a:t>
            </a:r>
            <a:endParaRPr kumimoji="1" lang="en-US" altLang="ja-JP" sz="28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ctr"/>
            <a:r>
              <a:rPr kumimoji="1" lang="ja-JP" altLang="en-US" sz="2800" b="1">
                <a:latin typeface="Meiryo" panose="020B0604030504040204" pitchFamily="34" charset="-128"/>
                <a:ea typeface="Meiryo" panose="020B0604030504040204" pitchFamily="34" charset="-128"/>
              </a:rPr>
              <a:t>付与金額</a:t>
            </a:r>
          </a:p>
        </p:txBody>
      </p:sp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0A7B5B4D-2AD7-3F4C-AAA7-A424326ECF56}"/>
              </a:ext>
            </a:extLst>
          </p:cNvPr>
          <p:cNvCxnSpPr>
            <a:cxnSpLocks/>
          </p:cNvCxnSpPr>
          <p:nvPr/>
        </p:nvCxnSpPr>
        <p:spPr>
          <a:xfrm>
            <a:off x="917782" y="9854504"/>
            <a:ext cx="10356437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>
            <a:extLst>
              <a:ext uri="{FF2B5EF4-FFF2-40B4-BE49-F238E27FC236}">
                <a16:creationId xmlns:a16="http://schemas.microsoft.com/office/drawing/2014/main" id="{9D54740F-3270-5A41-95F4-41C026BCEE97}"/>
              </a:ext>
            </a:extLst>
          </p:cNvPr>
          <p:cNvCxnSpPr>
            <a:cxnSpLocks/>
          </p:cNvCxnSpPr>
          <p:nvPr/>
        </p:nvCxnSpPr>
        <p:spPr>
          <a:xfrm>
            <a:off x="942336" y="11106954"/>
            <a:ext cx="10331883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コネクタ 93">
            <a:extLst>
              <a:ext uri="{FF2B5EF4-FFF2-40B4-BE49-F238E27FC236}">
                <a16:creationId xmlns:a16="http://schemas.microsoft.com/office/drawing/2014/main" id="{BBE933CB-7C85-7842-BD3E-E370A13E563D}"/>
              </a:ext>
            </a:extLst>
          </p:cNvPr>
          <p:cNvCxnSpPr>
            <a:cxnSpLocks/>
          </p:cNvCxnSpPr>
          <p:nvPr/>
        </p:nvCxnSpPr>
        <p:spPr>
          <a:xfrm>
            <a:off x="917782" y="12359404"/>
            <a:ext cx="10356437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線コネクタ 94">
            <a:extLst>
              <a:ext uri="{FF2B5EF4-FFF2-40B4-BE49-F238E27FC236}">
                <a16:creationId xmlns:a16="http://schemas.microsoft.com/office/drawing/2014/main" id="{485B14C0-9D63-4C43-BD77-8DCC5E454FA3}"/>
              </a:ext>
            </a:extLst>
          </p:cNvPr>
          <p:cNvCxnSpPr>
            <a:cxnSpLocks/>
          </p:cNvCxnSpPr>
          <p:nvPr/>
        </p:nvCxnSpPr>
        <p:spPr>
          <a:xfrm>
            <a:off x="917782" y="13611854"/>
            <a:ext cx="10356437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F1F5518D-9D97-7A4A-B567-BF51F9773E85}"/>
              </a:ext>
            </a:extLst>
          </p:cNvPr>
          <p:cNvCxnSpPr>
            <a:cxnSpLocks/>
            <a:stCxn id="90" idx="3"/>
          </p:cNvCxnSpPr>
          <p:nvPr/>
        </p:nvCxnSpPr>
        <p:spPr>
          <a:xfrm flipH="1">
            <a:off x="6096000" y="7749597"/>
            <a:ext cx="1" cy="768050"/>
          </a:xfrm>
          <a:prstGeom prst="line">
            <a:avLst/>
          </a:prstGeom>
          <a:ln w="76200">
            <a:solidFill>
              <a:srgbClr val="FFE0D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EE3C4BCA-77DA-4443-8CE6-EF030D5D9DAA}"/>
              </a:ext>
            </a:extLst>
          </p:cNvPr>
          <p:cNvCxnSpPr>
            <a:cxnSpLocks/>
            <a:endCxn id="119" idx="3"/>
          </p:cNvCxnSpPr>
          <p:nvPr/>
        </p:nvCxnSpPr>
        <p:spPr>
          <a:xfrm>
            <a:off x="6096000" y="8616718"/>
            <a:ext cx="0" cy="6335801"/>
          </a:xfrm>
          <a:prstGeom prst="line">
            <a:avLst/>
          </a:prstGeom>
          <a:ln w="76200">
            <a:solidFill>
              <a:schemeClr val="bg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EF79965E-3626-3A41-819A-BB8A775C3640}"/>
              </a:ext>
            </a:extLst>
          </p:cNvPr>
          <p:cNvSpPr txBox="1"/>
          <p:nvPr/>
        </p:nvSpPr>
        <p:spPr>
          <a:xfrm>
            <a:off x="1387107" y="9007841"/>
            <a:ext cx="39478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3,000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  <a:r>
              <a:rPr kumimoji="1" lang="en-US" altLang="ja-JP" sz="28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〜</a:t>
            </a:r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9,000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0EB86F5A-3EEE-7C41-B885-C66A47A32257}"/>
              </a:ext>
            </a:extLst>
          </p:cNvPr>
          <p:cNvSpPr txBox="1"/>
          <p:nvPr/>
        </p:nvSpPr>
        <p:spPr>
          <a:xfrm>
            <a:off x="1091720" y="10245441"/>
            <a:ext cx="4538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10,000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  <a:r>
              <a:rPr kumimoji="1" lang="en-US" altLang="ja-JP" sz="28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〜</a:t>
            </a:r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19,000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DE61CBE1-03F2-4B4A-B20F-6FA31D9E0AB7}"/>
              </a:ext>
            </a:extLst>
          </p:cNvPr>
          <p:cNvSpPr txBox="1"/>
          <p:nvPr/>
        </p:nvSpPr>
        <p:spPr>
          <a:xfrm>
            <a:off x="1089016" y="11509488"/>
            <a:ext cx="454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20,000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  <a:r>
              <a:rPr kumimoji="1" lang="en-US" altLang="ja-JP" sz="28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〜</a:t>
            </a:r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29,000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0EAA667C-A36F-CC4B-A90A-2810FF88B3EE}"/>
              </a:ext>
            </a:extLst>
          </p:cNvPr>
          <p:cNvSpPr txBox="1"/>
          <p:nvPr/>
        </p:nvSpPr>
        <p:spPr>
          <a:xfrm>
            <a:off x="1144195" y="12770251"/>
            <a:ext cx="44336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30,000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  <a:r>
              <a:rPr kumimoji="1" lang="en-US" altLang="ja-JP" sz="28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〜</a:t>
            </a:r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39,000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AFDC1F0F-1BF0-1942-B25C-F30D295279B6}"/>
              </a:ext>
            </a:extLst>
          </p:cNvPr>
          <p:cNvSpPr txBox="1"/>
          <p:nvPr/>
        </p:nvSpPr>
        <p:spPr>
          <a:xfrm>
            <a:off x="1144197" y="14025639"/>
            <a:ext cx="44336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40,000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  <a:r>
              <a:rPr kumimoji="1" lang="en-US" altLang="ja-JP" sz="28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〜</a:t>
            </a:r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49,000</a:t>
            </a: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円</a:t>
            </a: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B1A5351C-74CA-F242-9070-70650DE5AFF9}"/>
              </a:ext>
            </a:extLst>
          </p:cNvPr>
          <p:cNvSpPr txBox="1"/>
          <p:nvPr/>
        </p:nvSpPr>
        <p:spPr>
          <a:xfrm>
            <a:off x="7043753" y="8946285"/>
            <a:ext cx="3284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1</a:t>
            </a:r>
            <a:r>
              <a:rPr kumimoji="1" lang="en-US" altLang="ja-JP" sz="3200" b="1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%</a:t>
            </a:r>
            <a:endParaRPr kumimoji="1" lang="ja-JP" altLang="en-US" sz="3200" b="1"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31AC48EE-AE93-A149-9BD2-4CE64749833F}"/>
              </a:ext>
            </a:extLst>
          </p:cNvPr>
          <p:cNvSpPr txBox="1"/>
          <p:nvPr/>
        </p:nvSpPr>
        <p:spPr>
          <a:xfrm>
            <a:off x="7043754" y="10183885"/>
            <a:ext cx="32844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2</a:t>
            </a:r>
            <a:r>
              <a:rPr kumimoji="1" lang="en-US" altLang="ja-JP" sz="3200" b="1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%</a:t>
            </a:r>
            <a:endParaRPr kumimoji="1" lang="ja-JP" altLang="en-US" sz="3200" b="1"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49108477-C847-674C-A44B-8AB363FCE187}"/>
              </a:ext>
            </a:extLst>
          </p:cNvPr>
          <p:cNvSpPr txBox="1"/>
          <p:nvPr/>
        </p:nvSpPr>
        <p:spPr>
          <a:xfrm>
            <a:off x="7057060" y="11503350"/>
            <a:ext cx="32578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3</a:t>
            </a:r>
            <a:r>
              <a:rPr kumimoji="1" lang="en-US" altLang="ja-JP" sz="3200" b="1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%</a:t>
            </a:r>
            <a:endParaRPr kumimoji="1" lang="ja-JP" altLang="en-US" sz="3200" b="1"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D1814E6B-3465-2542-86A2-EA930F5B4388}"/>
              </a:ext>
            </a:extLst>
          </p:cNvPr>
          <p:cNvSpPr txBox="1"/>
          <p:nvPr/>
        </p:nvSpPr>
        <p:spPr>
          <a:xfrm>
            <a:off x="7057059" y="12708695"/>
            <a:ext cx="3257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4</a:t>
            </a:r>
            <a:r>
              <a:rPr kumimoji="1" lang="en-US" altLang="ja-JP" sz="3200" b="1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%</a:t>
            </a:r>
            <a:endParaRPr kumimoji="1" lang="ja-JP" altLang="en-US" sz="3200" b="1"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CC131995-8A3E-644B-A676-9C1D23441225}"/>
              </a:ext>
            </a:extLst>
          </p:cNvPr>
          <p:cNvSpPr/>
          <p:nvPr/>
        </p:nvSpPr>
        <p:spPr>
          <a:xfrm>
            <a:off x="0" y="15533399"/>
            <a:ext cx="12192000" cy="722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0C276468-8048-7145-A682-C40C38022A59}"/>
              </a:ext>
            </a:extLst>
          </p:cNvPr>
          <p:cNvSpPr txBox="1"/>
          <p:nvPr/>
        </p:nvSpPr>
        <p:spPr>
          <a:xfrm>
            <a:off x="7057060" y="13991792"/>
            <a:ext cx="32578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5</a:t>
            </a:r>
            <a:r>
              <a:rPr kumimoji="1" lang="en-US" altLang="ja-JP" sz="3200" b="1" dirty="0"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%</a:t>
            </a:r>
            <a:endParaRPr kumimoji="1" lang="ja-JP" altLang="en-US" sz="3200" b="1"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9710FAC8-72C9-B54A-BFAD-2C4CEBE296FD}"/>
              </a:ext>
            </a:extLst>
          </p:cNvPr>
          <p:cNvSpPr txBox="1"/>
          <p:nvPr/>
        </p:nvSpPr>
        <p:spPr>
          <a:xfrm>
            <a:off x="1087367" y="15695093"/>
            <a:ext cx="9942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詳細はサービスカウンターまでお問い合わせください</a:t>
            </a:r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AC8CE5DC-320B-C542-9EB8-9A8269C92DDE}"/>
              </a:ext>
            </a:extLst>
          </p:cNvPr>
          <p:cNvSpPr txBox="1"/>
          <p:nvPr/>
        </p:nvSpPr>
        <p:spPr>
          <a:xfrm>
            <a:off x="970256" y="15091892"/>
            <a:ext cx="102514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合計チャージ金額では</a:t>
            </a:r>
            <a:r>
              <a:rPr kumimoji="1"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ございません。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期間中であれば何度でもボーナスを獲得いただけます。</a:t>
            </a:r>
          </a:p>
        </p:txBody>
      </p:sp>
      <p:pic>
        <p:nvPicPr>
          <p:cNvPr id="113" name="グラフィックス 112" descr="新規 単色塗りつぶし">
            <a:extLst>
              <a:ext uri="{FF2B5EF4-FFF2-40B4-BE49-F238E27FC236}">
                <a16:creationId xmlns:a16="http://schemas.microsoft.com/office/drawing/2014/main" id="{E0D77F79-58D8-CB42-8A2D-E5CFF8E703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96421" y="2813460"/>
            <a:ext cx="959734" cy="959734"/>
          </a:xfrm>
          <a:prstGeom prst="rect">
            <a:avLst/>
          </a:prstGeom>
        </p:spPr>
      </p:pic>
      <p:pic>
        <p:nvPicPr>
          <p:cNvPr id="114" name="グラフィックス 113" descr="新規 単色塗りつぶし">
            <a:extLst>
              <a:ext uri="{FF2B5EF4-FFF2-40B4-BE49-F238E27FC236}">
                <a16:creationId xmlns:a16="http://schemas.microsoft.com/office/drawing/2014/main" id="{64C049FF-8CAE-FB4C-878E-91FF4C632A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2003" y="384612"/>
            <a:ext cx="866430" cy="866430"/>
          </a:xfrm>
          <a:prstGeom prst="rect">
            <a:avLst/>
          </a:prstGeom>
        </p:spPr>
      </p:pic>
      <p:grpSp>
        <p:nvGrpSpPr>
          <p:cNvPr id="115" name="グループ化 114">
            <a:extLst>
              <a:ext uri="{FF2B5EF4-FFF2-40B4-BE49-F238E27FC236}">
                <a16:creationId xmlns:a16="http://schemas.microsoft.com/office/drawing/2014/main" id="{C51FC5F9-058B-4E42-A8EC-E4E102087086}"/>
              </a:ext>
            </a:extLst>
          </p:cNvPr>
          <p:cNvGrpSpPr/>
          <p:nvPr/>
        </p:nvGrpSpPr>
        <p:grpSpPr>
          <a:xfrm>
            <a:off x="2713931" y="2519378"/>
            <a:ext cx="6597990" cy="2760050"/>
            <a:chOff x="1057162" y="3755089"/>
            <a:chExt cx="6597990" cy="2760050"/>
          </a:xfrm>
        </p:grpSpPr>
        <p:sp>
          <p:nvSpPr>
            <p:cNvPr id="116" name="テキスト ボックス 115">
              <a:extLst>
                <a:ext uri="{FF2B5EF4-FFF2-40B4-BE49-F238E27FC236}">
                  <a16:creationId xmlns:a16="http://schemas.microsoft.com/office/drawing/2014/main" id="{E55C2155-7CBA-5C46-A5A2-4FE4AEBD0926}"/>
                </a:ext>
              </a:extLst>
            </p:cNvPr>
            <p:cNvSpPr txBox="1"/>
            <p:nvPr/>
          </p:nvSpPr>
          <p:spPr>
            <a:xfrm>
              <a:off x="1057162" y="5653365"/>
              <a:ext cx="6557525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5000" b="1">
                  <a:solidFill>
                    <a:srgbClr val="FFDF0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ボーナスプレゼント！</a:t>
              </a:r>
              <a:endParaRPr kumimoji="1" lang="en-US" altLang="ja-JP" sz="5000" b="1" dirty="0">
                <a:solidFill>
                  <a:srgbClr val="FFDF01"/>
                </a:solidFill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17" name="テキスト ボックス 116">
              <a:extLst>
                <a:ext uri="{FF2B5EF4-FFF2-40B4-BE49-F238E27FC236}">
                  <a16:creationId xmlns:a16="http://schemas.microsoft.com/office/drawing/2014/main" id="{E12039FD-78E7-0A40-A825-0A1A4E044755}"/>
                </a:ext>
              </a:extLst>
            </p:cNvPr>
            <p:cNvSpPr txBox="1"/>
            <p:nvPr/>
          </p:nvSpPr>
          <p:spPr>
            <a:xfrm>
              <a:off x="1634843" y="3755089"/>
              <a:ext cx="6020309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6000" b="1" dirty="0">
                  <a:solidFill>
                    <a:schemeClr val="bg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245</a:t>
              </a:r>
              <a:r>
                <a:rPr kumimoji="1" lang="ja-JP" altLang="en-US" sz="12000" b="1">
                  <a:solidFill>
                    <a:schemeClr val="bg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円</a:t>
              </a:r>
              <a:endParaRPr kumimoji="1" lang="en-US" altLang="ja-JP" sz="120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18" name="テキスト ボックス 117">
              <a:extLst>
                <a:ext uri="{FF2B5EF4-FFF2-40B4-BE49-F238E27FC236}">
                  <a16:creationId xmlns:a16="http://schemas.microsoft.com/office/drawing/2014/main" id="{B45E845E-8FDB-8542-9544-5C969C870B19}"/>
                </a:ext>
              </a:extLst>
            </p:cNvPr>
            <p:cNvSpPr txBox="1"/>
            <p:nvPr/>
          </p:nvSpPr>
          <p:spPr>
            <a:xfrm>
              <a:off x="1106869" y="4400346"/>
              <a:ext cx="791967" cy="12939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580"/>
                </a:lnSpc>
              </a:pPr>
              <a:r>
                <a:rPr kumimoji="1" lang="ja-JP" altLang="en-US" sz="4400" b="1">
                  <a:solidFill>
                    <a:srgbClr val="FFDF0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最大</a:t>
              </a:r>
              <a:endParaRPr kumimoji="1" lang="en-US" altLang="ja-JP" sz="4400" b="1" dirty="0">
                <a:solidFill>
                  <a:srgbClr val="FFDF01"/>
                </a:solidFill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119" name="片側の 2 つの角を丸めた四角形 118">
            <a:extLst>
              <a:ext uri="{FF2B5EF4-FFF2-40B4-BE49-F238E27FC236}">
                <a16:creationId xmlns:a16="http://schemas.microsoft.com/office/drawing/2014/main" id="{AE2E1389-5F70-A747-8B28-E86663FF2E5D}"/>
              </a:ext>
            </a:extLst>
          </p:cNvPr>
          <p:cNvSpPr/>
          <p:nvPr/>
        </p:nvSpPr>
        <p:spPr>
          <a:xfrm rot="10800000">
            <a:off x="917782" y="8553743"/>
            <a:ext cx="10356437" cy="6398776"/>
          </a:xfrm>
          <a:prstGeom prst="round2SameRect">
            <a:avLst>
              <a:gd name="adj1" fmla="val 5077"/>
              <a:gd name="adj2" fmla="val 0"/>
            </a:avLst>
          </a:prstGeom>
          <a:noFill/>
          <a:ln w="76200">
            <a:solidFill>
              <a:srgbClr val="FF09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2" name="グループ化 121">
            <a:extLst>
              <a:ext uri="{FF2B5EF4-FFF2-40B4-BE49-F238E27FC236}">
                <a16:creationId xmlns:a16="http://schemas.microsoft.com/office/drawing/2014/main" id="{0A5B55B2-03B4-194A-A819-E5D7D104ED1A}"/>
              </a:ext>
            </a:extLst>
          </p:cNvPr>
          <p:cNvGrpSpPr/>
          <p:nvPr/>
        </p:nvGrpSpPr>
        <p:grpSpPr>
          <a:xfrm>
            <a:off x="9270151" y="2656898"/>
            <a:ext cx="2433390" cy="2433388"/>
            <a:chOff x="6767533" y="6173754"/>
            <a:chExt cx="2920388" cy="2920386"/>
          </a:xfrm>
        </p:grpSpPr>
        <p:sp>
          <p:nvSpPr>
            <p:cNvPr id="123" name="フリーフォーム 122">
              <a:extLst>
                <a:ext uri="{FF2B5EF4-FFF2-40B4-BE49-F238E27FC236}">
                  <a16:creationId xmlns:a16="http://schemas.microsoft.com/office/drawing/2014/main" id="{A67325BE-C917-4E47-99FF-DEAA38CDB489}"/>
                </a:ext>
              </a:extLst>
            </p:cNvPr>
            <p:cNvSpPr/>
            <p:nvPr/>
          </p:nvSpPr>
          <p:spPr>
            <a:xfrm>
              <a:off x="6767533" y="6173754"/>
              <a:ext cx="2920388" cy="2920386"/>
            </a:xfrm>
            <a:custGeom>
              <a:avLst/>
              <a:gdLst>
                <a:gd name="connsiteX0" fmla="*/ 1890254 w 3789221"/>
                <a:gd name="connsiteY0" fmla="*/ 0 h 3789218"/>
                <a:gd name="connsiteX1" fmla="*/ 1912138 w 3789221"/>
                <a:gd name="connsiteY1" fmla="*/ 86244 h 3789218"/>
                <a:gd name="connsiteX2" fmla="*/ 2190422 w 3789221"/>
                <a:gd name="connsiteY2" fmla="*/ 383489 h 3789218"/>
                <a:gd name="connsiteX3" fmla="*/ 2561273 w 3789221"/>
                <a:gd name="connsiteY3" fmla="*/ 215365 h 3789218"/>
                <a:gd name="connsiteX4" fmla="*/ 2615623 w 3789221"/>
                <a:gd name="connsiteY4" fmla="*/ 142548 h 3789218"/>
                <a:gd name="connsiteX5" fmla="*/ 2602836 w 3789221"/>
                <a:gd name="connsiteY5" fmla="*/ 230606 h 3789218"/>
                <a:gd name="connsiteX6" fmla="*/ 2746185 w 3789221"/>
                <a:gd name="connsiteY6" fmla="*/ 611719 h 3789218"/>
                <a:gd name="connsiteX7" fmla="*/ 3153145 w 3789221"/>
                <a:gd name="connsiteY7" fmla="*/ 598311 h 3789218"/>
                <a:gd name="connsiteX8" fmla="*/ 3231220 w 3789221"/>
                <a:gd name="connsiteY8" fmla="*/ 551839 h 3789218"/>
                <a:gd name="connsiteX9" fmla="*/ 3185711 w 3789221"/>
                <a:gd name="connsiteY9" fmla="*/ 628296 h 3789218"/>
                <a:gd name="connsiteX10" fmla="*/ 3172302 w 3789221"/>
                <a:gd name="connsiteY10" fmla="*/ 1035256 h 3789218"/>
                <a:gd name="connsiteX11" fmla="*/ 3553416 w 3789221"/>
                <a:gd name="connsiteY11" fmla="*/ 1178606 h 3789218"/>
                <a:gd name="connsiteX12" fmla="*/ 3643333 w 3789221"/>
                <a:gd name="connsiteY12" fmla="*/ 1165549 h 3789218"/>
                <a:gd name="connsiteX13" fmla="*/ 3572027 w 3789221"/>
                <a:gd name="connsiteY13" fmla="*/ 1218771 h 3789218"/>
                <a:gd name="connsiteX14" fmla="*/ 3403903 w 3789221"/>
                <a:gd name="connsiteY14" fmla="*/ 1589622 h 3789218"/>
                <a:gd name="connsiteX15" fmla="*/ 3701148 w 3789221"/>
                <a:gd name="connsiteY15" fmla="*/ 1867906 h 3789218"/>
                <a:gd name="connsiteX16" fmla="*/ 3789221 w 3789221"/>
                <a:gd name="connsiteY16" fmla="*/ 1890253 h 3789218"/>
                <a:gd name="connsiteX17" fmla="*/ 3702973 w 3789221"/>
                <a:gd name="connsiteY17" fmla="*/ 1912137 h 3789218"/>
                <a:gd name="connsiteX18" fmla="*/ 3405728 w 3789221"/>
                <a:gd name="connsiteY18" fmla="*/ 2190420 h 3789218"/>
                <a:gd name="connsiteX19" fmla="*/ 3573853 w 3789221"/>
                <a:gd name="connsiteY19" fmla="*/ 2561271 h 3789218"/>
                <a:gd name="connsiteX20" fmla="*/ 3646669 w 3789221"/>
                <a:gd name="connsiteY20" fmla="*/ 2615621 h 3789218"/>
                <a:gd name="connsiteX21" fmla="*/ 3558611 w 3789221"/>
                <a:gd name="connsiteY21" fmla="*/ 2602833 h 3789218"/>
                <a:gd name="connsiteX22" fmla="*/ 3177498 w 3789221"/>
                <a:gd name="connsiteY22" fmla="*/ 2746182 h 3789218"/>
                <a:gd name="connsiteX23" fmla="*/ 3190907 w 3789221"/>
                <a:gd name="connsiteY23" fmla="*/ 3153142 h 3789218"/>
                <a:gd name="connsiteX24" fmla="*/ 3237380 w 3789221"/>
                <a:gd name="connsiteY24" fmla="*/ 3231219 h 3789218"/>
                <a:gd name="connsiteX25" fmla="*/ 3160920 w 3789221"/>
                <a:gd name="connsiteY25" fmla="*/ 3185707 h 3789218"/>
                <a:gd name="connsiteX26" fmla="*/ 2753960 w 3789221"/>
                <a:gd name="connsiteY26" fmla="*/ 3172299 h 3789218"/>
                <a:gd name="connsiteX27" fmla="*/ 2610611 w 3789221"/>
                <a:gd name="connsiteY27" fmla="*/ 3553412 h 3789218"/>
                <a:gd name="connsiteX28" fmla="*/ 2623669 w 3789221"/>
                <a:gd name="connsiteY28" fmla="*/ 3643332 h 3789218"/>
                <a:gd name="connsiteX29" fmla="*/ 2570445 w 3789221"/>
                <a:gd name="connsiteY29" fmla="*/ 3572024 h 3789218"/>
                <a:gd name="connsiteX30" fmla="*/ 2199594 w 3789221"/>
                <a:gd name="connsiteY30" fmla="*/ 3403899 h 3789218"/>
                <a:gd name="connsiteX31" fmla="*/ 1921311 w 3789221"/>
                <a:gd name="connsiteY31" fmla="*/ 3701144 h 3789218"/>
                <a:gd name="connsiteX32" fmla="*/ 1898963 w 3789221"/>
                <a:gd name="connsiteY32" fmla="*/ 3789218 h 3789218"/>
                <a:gd name="connsiteX33" fmla="*/ 1877079 w 3789221"/>
                <a:gd name="connsiteY33" fmla="*/ 3702969 h 3789218"/>
                <a:gd name="connsiteX34" fmla="*/ 1598797 w 3789221"/>
                <a:gd name="connsiteY34" fmla="*/ 3405724 h 3789218"/>
                <a:gd name="connsiteX35" fmla="*/ 1227946 w 3789221"/>
                <a:gd name="connsiteY35" fmla="*/ 3573849 h 3789218"/>
                <a:gd name="connsiteX36" fmla="*/ 1173597 w 3789221"/>
                <a:gd name="connsiteY36" fmla="*/ 3646664 h 3789218"/>
                <a:gd name="connsiteX37" fmla="*/ 1186384 w 3789221"/>
                <a:gd name="connsiteY37" fmla="*/ 3558608 h 3789218"/>
                <a:gd name="connsiteX38" fmla="*/ 1043034 w 3789221"/>
                <a:gd name="connsiteY38" fmla="*/ 3177495 h 3789218"/>
                <a:gd name="connsiteX39" fmla="*/ 636075 w 3789221"/>
                <a:gd name="connsiteY39" fmla="*/ 3190903 h 3789218"/>
                <a:gd name="connsiteX40" fmla="*/ 557997 w 3789221"/>
                <a:gd name="connsiteY40" fmla="*/ 3237378 h 3789218"/>
                <a:gd name="connsiteX41" fmla="*/ 603509 w 3789221"/>
                <a:gd name="connsiteY41" fmla="*/ 3160917 h 3789218"/>
                <a:gd name="connsiteX42" fmla="*/ 616917 w 3789221"/>
                <a:gd name="connsiteY42" fmla="*/ 2753957 h 3789218"/>
                <a:gd name="connsiteX43" fmla="*/ 235804 w 3789221"/>
                <a:gd name="connsiteY43" fmla="*/ 2610608 h 3789218"/>
                <a:gd name="connsiteX44" fmla="*/ 145880 w 3789221"/>
                <a:gd name="connsiteY44" fmla="*/ 2623666 h 3789218"/>
                <a:gd name="connsiteX45" fmla="*/ 217191 w 3789221"/>
                <a:gd name="connsiteY45" fmla="*/ 2570441 h 3789218"/>
                <a:gd name="connsiteX46" fmla="*/ 385315 w 3789221"/>
                <a:gd name="connsiteY46" fmla="*/ 2199590 h 3789218"/>
                <a:gd name="connsiteX47" fmla="*/ 88070 w 3789221"/>
                <a:gd name="connsiteY47" fmla="*/ 1921308 h 3789218"/>
                <a:gd name="connsiteX48" fmla="*/ 0 w 3789221"/>
                <a:gd name="connsiteY48" fmla="*/ 1898961 h 3789218"/>
                <a:gd name="connsiteX49" fmla="*/ 86246 w 3789221"/>
                <a:gd name="connsiteY49" fmla="*/ 1877078 h 3789218"/>
                <a:gd name="connsiteX50" fmla="*/ 383491 w 3789221"/>
                <a:gd name="connsiteY50" fmla="*/ 1598794 h 3789218"/>
                <a:gd name="connsiteX51" fmla="*/ 215367 w 3789221"/>
                <a:gd name="connsiteY51" fmla="*/ 1227943 h 3789218"/>
                <a:gd name="connsiteX52" fmla="*/ 142551 w 3789221"/>
                <a:gd name="connsiteY52" fmla="*/ 1173594 h 3789218"/>
                <a:gd name="connsiteX53" fmla="*/ 230607 w 3789221"/>
                <a:gd name="connsiteY53" fmla="*/ 1186381 h 3789218"/>
                <a:gd name="connsiteX54" fmla="*/ 611720 w 3789221"/>
                <a:gd name="connsiteY54" fmla="*/ 1043031 h 3789218"/>
                <a:gd name="connsiteX55" fmla="*/ 598312 w 3789221"/>
                <a:gd name="connsiteY55" fmla="*/ 636071 h 3789218"/>
                <a:gd name="connsiteX56" fmla="*/ 551839 w 3789221"/>
                <a:gd name="connsiteY56" fmla="*/ 557995 h 3789218"/>
                <a:gd name="connsiteX57" fmla="*/ 628299 w 3789221"/>
                <a:gd name="connsiteY57" fmla="*/ 603506 h 3789218"/>
                <a:gd name="connsiteX58" fmla="*/ 1035259 w 3789221"/>
                <a:gd name="connsiteY58" fmla="*/ 616914 h 3789218"/>
                <a:gd name="connsiteX59" fmla="*/ 1178608 w 3789221"/>
                <a:gd name="connsiteY59" fmla="*/ 235801 h 3789218"/>
                <a:gd name="connsiteX60" fmla="*/ 1165551 w 3789221"/>
                <a:gd name="connsiteY60" fmla="*/ 145884 h 3789218"/>
                <a:gd name="connsiteX61" fmla="*/ 1218774 w 3789221"/>
                <a:gd name="connsiteY61" fmla="*/ 217190 h 3789218"/>
                <a:gd name="connsiteX62" fmla="*/ 1589625 w 3789221"/>
                <a:gd name="connsiteY62" fmla="*/ 385314 h 3789218"/>
                <a:gd name="connsiteX63" fmla="*/ 1867908 w 3789221"/>
                <a:gd name="connsiteY63" fmla="*/ 88069 h 3789218"/>
                <a:gd name="connsiteX64" fmla="*/ 1890254 w 3789221"/>
                <a:gd name="connsiteY64" fmla="*/ 0 h 3789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3789221" h="3789218">
                  <a:moveTo>
                    <a:pt x="1890254" y="0"/>
                  </a:moveTo>
                  <a:lnTo>
                    <a:pt x="1912138" y="86244"/>
                  </a:lnTo>
                  <a:cubicBezTo>
                    <a:pt x="1966606" y="246531"/>
                    <a:pt x="2063670" y="358277"/>
                    <a:pt x="2190422" y="383489"/>
                  </a:cubicBezTo>
                  <a:cubicBezTo>
                    <a:pt x="2317173" y="408701"/>
                    <a:pt x="2449612" y="342607"/>
                    <a:pt x="2561273" y="215365"/>
                  </a:cubicBezTo>
                  <a:lnTo>
                    <a:pt x="2615623" y="142548"/>
                  </a:lnTo>
                  <a:lnTo>
                    <a:pt x="2602836" y="230606"/>
                  </a:lnTo>
                  <a:cubicBezTo>
                    <a:pt x="2591818" y="399536"/>
                    <a:pt x="2638730" y="539921"/>
                    <a:pt x="2746185" y="611719"/>
                  </a:cubicBezTo>
                  <a:cubicBezTo>
                    <a:pt x="2853639" y="683518"/>
                    <a:pt x="3001291" y="673137"/>
                    <a:pt x="3153145" y="598311"/>
                  </a:cubicBezTo>
                  <a:lnTo>
                    <a:pt x="3231220" y="551839"/>
                  </a:lnTo>
                  <a:lnTo>
                    <a:pt x="3185711" y="628296"/>
                  </a:lnTo>
                  <a:cubicBezTo>
                    <a:pt x="3110885" y="780150"/>
                    <a:pt x="3100503" y="927801"/>
                    <a:pt x="3172302" y="1035256"/>
                  </a:cubicBezTo>
                  <a:cubicBezTo>
                    <a:pt x="3244101" y="1142711"/>
                    <a:pt x="3384486" y="1189623"/>
                    <a:pt x="3553416" y="1178606"/>
                  </a:cubicBezTo>
                  <a:lnTo>
                    <a:pt x="3643333" y="1165549"/>
                  </a:lnTo>
                  <a:lnTo>
                    <a:pt x="3572027" y="1218771"/>
                  </a:lnTo>
                  <a:cubicBezTo>
                    <a:pt x="3444785" y="1330432"/>
                    <a:pt x="3378690" y="1462871"/>
                    <a:pt x="3403903" y="1589622"/>
                  </a:cubicBezTo>
                  <a:cubicBezTo>
                    <a:pt x="3429115" y="1716373"/>
                    <a:pt x="3540861" y="1813438"/>
                    <a:pt x="3701148" y="1867906"/>
                  </a:cubicBezTo>
                  <a:lnTo>
                    <a:pt x="3789221" y="1890253"/>
                  </a:lnTo>
                  <a:lnTo>
                    <a:pt x="3702973" y="1912137"/>
                  </a:lnTo>
                  <a:cubicBezTo>
                    <a:pt x="3542686" y="1966605"/>
                    <a:pt x="3430940" y="2063669"/>
                    <a:pt x="3405728" y="2190420"/>
                  </a:cubicBezTo>
                  <a:cubicBezTo>
                    <a:pt x="3380516" y="2317171"/>
                    <a:pt x="3446611" y="2449610"/>
                    <a:pt x="3573853" y="2561271"/>
                  </a:cubicBezTo>
                  <a:lnTo>
                    <a:pt x="3646669" y="2615621"/>
                  </a:lnTo>
                  <a:lnTo>
                    <a:pt x="3558611" y="2602833"/>
                  </a:lnTo>
                  <a:cubicBezTo>
                    <a:pt x="3389681" y="2591815"/>
                    <a:pt x="3249296" y="2638728"/>
                    <a:pt x="3177498" y="2746182"/>
                  </a:cubicBezTo>
                  <a:cubicBezTo>
                    <a:pt x="3105699" y="2853637"/>
                    <a:pt x="3116081" y="3001287"/>
                    <a:pt x="3190907" y="3153142"/>
                  </a:cubicBezTo>
                  <a:lnTo>
                    <a:pt x="3237380" y="3231219"/>
                  </a:lnTo>
                  <a:lnTo>
                    <a:pt x="3160920" y="3185707"/>
                  </a:lnTo>
                  <a:cubicBezTo>
                    <a:pt x="3009066" y="3110881"/>
                    <a:pt x="2861414" y="3100500"/>
                    <a:pt x="2753960" y="3172299"/>
                  </a:cubicBezTo>
                  <a:cubicBezTo>
                    <a:pt x="2646506" y="3244097"/>
                    <a:pt x="2599593" y="3384482"/>
                    <a:pt x="2610611" y="3553412"/>
                  </a:cubicBezTo>
                  <a:lnTo>
                    <a:pt x="2623669" y="3643332"/>
                  </a:lnTo>
                  <a:lnTo>
                    <a:pt x="2570445" y="3572024"/>
                  </a:lnTo>
                  <a:cubicBezTo>
                    <a:pt x="2458784" y="3444781"/>
                    <a:pt x="2326345" y="3378687"/>
                    <a:pt x="2199594" y="3403899"/>
                  </a:cubicBezTo>
                  <a:cubicBezTo>
                    <a:pt x="2072843" y="3429111"/>
                    <a:pt x="1975778" y="3540857"/>
                    <a:pt x="1921311" y="3701144"/>
                  </a:cubicBezTo>
                  <a:lnTo>
                    <a:pt x="1898963" y="3789218"/>
                  </a:lnTo>
                  <a:lnTo>
                    <a:pt x="1877079" y="3702969"/>
                  </a:lnTo>
                  <a:cubicBezTo>
                    <a:pt x="1822612" y="3542682"/>
                    <a:pt x="1725547" y="3430937"/>
                    <a:pt x="1598797" y="3405724"/>
                  </a:cubicBezTo>
                  <a:cubicBezTo>
                    <a:pt x="1472046" y="3380511"/>
                    <a:pt x="1339607" y="3446606"/>
                    <a:pt x="1227946" y="3573849"/>
                  </a:cubicBezTo>
                  <a:lnTo>
                    <a:pt x="1173597" y="3646664"/>
                  </a:lnTo>
                  <a:lnTo>
                    <a:pt x="1186384" y="3558608"/>
                  </a:lnTo>
                  <a:cubicBezTo>
                    <a:pt x="1197401" y="3389678"/>
                    <a:pt x="1150488" y="3249293"/>
                    <a:pt x="1043034" y="3177495"/>
                  </a:cubicBezTo>
                  <a:cubicBezTo>
                    <a:pt x="935580" y="3105696"/>
                    <a:pt x="787929" y="3116077"/>
                    <a:pt x="636075" y="3190903"/>
                  </a:cubicBezTo>
                  <a:lnTo>
                    <a:pt x="557997" y="3237378"/>
                  </a:lnTo>
                  <a:lnTo>
                    <a:pt x="603509" y="3160917"/>
                  </a:lnTo>
                  <a:cubicBezTo>
                    <a:pt x="678334" y="3009063"/>
                    <a:pt x="688715" y="2861411"/>
                    <a:pt x="616917" y="2753957"/>
                  </a:cubicBezTo>
                  <a:cubicBezTo>
                    <a:pt x="545118" y="2646503"/>
                    <a:pt x="404733" y="2599591"/>
                    <a:pt x="235804" y="2610608"/>
                  </a:cubicBezTo>
                  <a:lnTo>
                    <a:pt x="145880" y="2623666"/>
                  </a:lnTo>
                  <a:lnTo>
                    <a:pt x="217191" y="2570441"/>
                  </a:lnTo>
                  <a:cubicBezTo>
                    <a:pt x="344433" y="2458780"/>
                    <a:pt x="410527" y="2326341"/>
                    <a:pt x="385315" y="2199590"/>
                  </a:cubicBezTo>
                  <a:cubicBezTo>
                    <a:pt x="360103" y="2072839"/>
                    <a:pt x="248357" y="1975775"/>
                    <a:pt x="88070" y="1921308"/>
                  </a:cubicBezTo>
                  <a:lnTo>
                    <a:pt x="0" y="1898961"/>
                  </a:lnTo>
                  <a:lnTo>
                    <a:pt x="86246" y="1877078"/>
                  </a:lnTo>
                  <a:cubicBezTo>
                    <a:pt x="246533" y="1822610"/>
                    <a:pt x="358278" y="1725545"/>
                    <a:pt x="383491" y="1598794"/>
                  </a:cubicBezTo>
                  <a:cubicBezTo>
                    <a:pt x="408703" y="1472043"/>
                    <a:pt x="342609" y="1339604"/>
                    <a:pt x="215367" y="1227943"/>
                  </a:cubicBezTo>
                  <a:lnTo>
                    <a:pt x="142551" y="1173594"/>
                  </a:lnTo>
                  <a:lnTo>
                    <a:pt x="230607" y="1186381"/>
                  </a:lnTo>
                  <a:cubicBezTo>
                    <a:pt x="399536" y="1197398"/>
                    <a:pt x="539921" y="1150485"/>
                    <a:pt x="611720" y="1043031"/>
                  </a:cubicBezTo>
                  <a:cubicBezTo>
                    <a:pt x="683519" y="935577"/>
                    <a:pt x="673138" y="787925"/>
                    <a:pt x="598312" y="636071"/>
                  </a:cubicBezTo>
                  <a:lnTo>
                    <a:pt x="551839" y="557995"/>
                  </a:lnTo>
                  <a:lnTo>
                    <a:pt x="628299" y="603506"/>
                  </a:lnTo>
                  <a:cubicBezTo>
                    <a:pt x="780153" y="678332"/>
                    <a:pt x="927804" y="688713"/>
                    <a:pt x="1035259" y="616914"/>
                  </a:cubicBezTo>
                  <a:cubicBezTo>
                    <a:pt x="1142713" y="545115"/>
                    <a:pt x="1189626" y="404731"/>
                    <a:pt x="1178608" y="235801"/>
                  </a:cubicBezTo>
                  <a:lnTo>
                    <a:pt x="1165551" y="145884"/>
                  </a:lnTo>
                  <a:lnTo>
                    <a:pt x="1218774" y="217190"/>
                  </a:lnTo>
                  <a:cubicBezTo>
                    <a:pt x="1330434" y="344432"/>
                    <a:pt x="1462873" y="410527"/>
                    <a:pt x="1589625" y="385314"/>
                  </a:cubicBezTo>
                  <a:cubicBezTo>
                    <a:pt x="1716376" y="360101"/>
                    <a:pt x="1813441" y="248356"/>
                    <a:pt x="1867908" y="88069"/>
                  </a:cubicBezTo>
                  <a:lnTo>
                    <a:pt x="189025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24" name="テキスト ボックス 123">
              <a:extLst>
                <a:ext uri="{FF2B5EF4-FFF2-40B4-BE49-F238E27FC236}">
                  <a16:creationId xmlns:a16="http://schemas.microsoft.com/office/drawing/2014/main" id="{A056342D-335B-FC49-91D6-48F2717BBA8A}"/>
                </a:ext>
              </a:extLst>
            </p:cNvPr>
            <p:cNvSpPr txBox="1"/>
            <p:nvPr/>
          </p:nvSpPr>
          <p:spPr>
            <a:xfrm>
              <a:off x="7402533" y="7667398"/>
              <a:ext cx="1723548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4800" b="1">
                  <a:solidFill>
                    <a:srgbClr val="FF090C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お得</a:t>
              </a:r>
            </a:p>
          </p:txBody>
        </p:sp>
        <p:sp>
          <p:nvSpPr>
            <p:cNvPr id="125" name="テキスト ボックス 124">
              <a:extLst>
                <a:ext uri="{FF2B5EF4-FFF2-40B4-BE49-F238E27FC236}">
                  <a16:creationId xmlns:a16="http://schemas.microsoft.com/office/drawing/2014/main" id="{5BC0C341-4F1E-094E-8379-782AACC81138}"/>
                </a:ext>
              </a:extLst>
            </p:cNvPr>
            <p:cNvSpPr txBox="1"/>
            <p:nvPr/>
          </p:nvSpPr>
          <p:spPr>
            <a:xfrm>
              <a:off x="7255046" y="6833456"/>
              <a:ext cx="1945362" cy="8495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400" b="1">
                  <a:latin typeface="Meiryo" panose="020B0604030504040204" pitchFamily="34" charset="-128"/>
                  <a:ea typeface="Meiryo" panose="020B0604030504040204" pitchFamily="34" charset="-128"/>
                </a:rPr>
                <a:t>チャージ</a:t>
              </a:r>
              <a:endParaRPr kumimoji="1" lang="en-US" altLang="ja-JP" sz="2400" b="1" dirty="0">
                <a:latin typeface="Meiryo" panose="020B0604030504040204" pitchFamily="34" charset="-128"/>
                <a:ea typeface="Meiryo" panose="020B0604030504040204" pitchFamily="34" charset="-128"/>
              </a:endParaRPr>
            </a:p>
            <a:p>
              <a:pPr algn="ctr"/>
              <a:r>
                <a:rPr kumimoji="1" lang="ja-JP" altLang="en-US" sz="1600" b="1">
                  <a:latin typeface="Meiryo" panose="020B0604030504040204" pitchFamily="34" charset="-128"/>
                  <a:ea typeface="Meiryo" panose="020B0604030504040204" pitchFamily="34" charset="-128"/>
                </a:rPr>
                <a:t>すればするほど</a:t>
              </a:r>
            </a:p>
          </p:txBody>
        </p:sp>
      </p:grpSp>
      <p:grpSp>
        <p:nvGrpSpPr>
          <p:cNvPr id="126" name="グループ化 125">
            <a:extLst>
              <a:ext uri="{FF2B5EF4-FFF2-40B4-BE49-F238E27FC236}">
                <a16:creationId xmlns:a16="http://schemas.microsoft.com/office/drawing/2014/main" id="{2C16A424-1F38-3646-8D11-0A7089208410}"/>
              </a:ext>
            </a:extLst>
          </p:cNvPr>
          <p:cNvGrpSpPr/>
          <p:nvPr/>
        </p:nvGrpSpPr>
        <p:grpSpPr>
          <a:xfrm>
            <a:off x="1386504" y="5352934"/>
            <a:ext cx="9422537" cy="1370552"/>
            <a:chOff x="1386504" y="5352934"/>
            <a:chExt cx="9422537" cy="1370552"/>
          </a:xfrm>
        </p:grpSpPr>
        <p:grpSp>
          <p:nvGrpSpPr>
            <p:cNvPr id="127" name="グループ化 126">
              <a:extLst>
                <a:ext uri="{FF2B5EF4-FFF2-40B4-BE49-F238E27FC236}">
                  <a16:creationId xmlns:a16="http://schemas.microsoft.com/office/drawing/2014/main" id="{3F454BEC-84F1-FD40-97FC-A419CB1E406D}"/>
                </a:ext>
              </a:extLst>
            </p:cNvPr>
            <p:cNvGrpSpPr/>
            <p:nvPr/>
          </p:nvGrpSpPr>
          <p:grpSpPr>
            <a:xfrm>
              <a:off x="1386504" y="5352934"/>
              <a:ext cx="9422537" cy="1370552"/>
              <a:chOff x="1386504" y="5352934"/>
              <a:chExt cx="9422537" cy="1370552"/>
            </a:xfrm>
          </p:grpSpPr>
          <p:sp>
            <p:nvSpPr>
              <p:cNvPr id="131" name="フリーフォーム 130">
                <a:extLst>
                  <a:ext uri="{FF2B5EF4-FFF2-40B4-BE49-F238E27FC236}">
                    <a16:creationId xmlns:a16="http://schemas.microsoft.com/office/drawing/2014/main" id="{43D45A51-F596-C946-9D47-E7AC9F6D972F}"/>
                  </a:ext>
                </a:extLst>
              </p:cNvPr>
              <p:cNvSpPr/>
              <p:nvPr/>
            </p:nvSpPr>
            <p:spPr>
              <a:xfrm>
                <a:off x="1386504" y="5591581"/>
                <a:ext cx="1553425" cy="1131905"/>
              </a:xfrm>
              <a:custGeom>
                <a:avLst/>
                <a:gdLst>
                  <a:gd name="connsiteX0" fmla="*/ 0 w 1553425"/>
                  <a:gd name="connsiteY0" fmla="*/ 0 h 1379422"/>
                  <a:gd name="connsiteX1" fmla="*/ 1553425 w 1553425"/>
                  <a:gd name="connsiteY1" fmla="*/ 0 h 1379422"/>
                  <a:gd name="connsiteX2" fmla="*/ 1553425 w 1553425"/>
                  <a:gd name="connsiteY2" fmla="*/ 1379422 h 1379422"/>
                  <a:gd name="connsiteX3" fmla="*/ 1 w 1553425"/>
                  <a:gd name="connsiteY3" fmla="*/ 1379422 h 1379422"/>
                  <a:gd name="connsiteX4" fmla="*/ 421891 w 1553425"/>
                  <a:gd name="connsiteY4" fmla="*/ 689712 h 1379422"/>
                  <a:gd name="connsiteX5" fmla="*/ 0 w 1553425"/>
                  <a:gd name="connsiteY5" fmla="*/ 0 h 1379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53425" h="1379422">
                    <a:moveTo>
                      <a:pt x="0" y="0"/>
                    </a:moveTo>
                    <a:lnTo>
                      <a:pt x="1553425" y="0"/>
                    </a:lnTo>
                    <a:lnTo>
                      <a:pt x="1553425" y="1379422"/>
                    </a:lnTo>
                    <a:lnTo>
                      <a:pt x="1" y="1379422"/>
                    </a:lnTo>
                    <a:lnTo>
                      <a:pt x="421891" y="6897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DF0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2" name="フリーフォーム 131">
                <a:extLst>
                  <a:ext uri="{FF2B5EF4-FFF2-40B4-BE49-F238E27FC236}">
                    <a16:creationId xmlns:a16="http://schemas.microsoft.com/office/drawing/2014/main" id="{110A2609-B3AF-3044-9A3E-443DB0E09571}"/>
                  </a:ext>
                </a:extLst>
              </p:cNvPr>
              <p:cNvSpPr/>
              <p:nvPr/>
            </p:nvSpPr>
            <p:spPr>
              <a:xfrm rot="10800000">
                <a:off x="2454881" y="6480049"/>
                <a:ext cx="485047" cy="243437"/>
              </a:xfrm>
              <a:custGeom>
                <a:avLst/>
                <a:gdLst>
                  <a:gd name="connsiteX0" fmla="*/ 11472 w 952396"/>
                  <a:gd name="connsiteY0" fmla="*/ 0 h 549382"/>
                  <a:gd name="connsiteX1" fmla="*/ 952396 w 952396"/>
                  <a:gd name="connsiteY1" fmla="*/ 549382 h 549382"/>
                  <a:gd name="connsiteX2" fmla="*/ 0 w 952396"/>
                  <a:gd name="connsiteY2" fmla="*/ 549382 h 549382"/>
                  <a:gd name="connsiteX3" fmla="*/ 0 w 952396"/>
                  <a:gd name="connsiteY3" fmla="*/ 6698 h 549382"/>
                  <a:gd name="connsiteX4" fmla="*/ 11472 w 952396"/>
                  <a:gd name="connsiteY4" fmla="*/ 0 h 549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396" h="549382">
                    <a:moveTo>
                      <a:pt x="11472" y="0"/>
                    </a:moveTo>
                    <a:lnTo>
                      <a:pt x="952396" y="549382"/>
                    </a:lnTo>
                    <a:lnTo>
                      <a:pt x="0" y="549382"/>
                    </a:lnTo>
                    <a:lnTo>
                      <a:pt x="0" y="6698"/>
                    </a:lnTo>
                    <a:lnTo>
                      <a:pt x="11472" y="0"/>
                    </a:lnTo>
                    <a:close/>
                  </a:path>
                </a:pathLst>
              </a:custGeom>
              <a:solidFill>
                <a:srgbClr val="FF8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3" name="フリーフォーム 132">
                <a:extLst>
                  <a:ext uri="{FF2B5EF4-FFF2-40B4-BE49-F238E27FC236}">
                    <a16:creationId xmlns:a16="http://schemas.microsoft.com/office/drawing/2014/main" id="{522AB688-D3B4-1649-8C88-DBB452A756C5}"/>
                  </a:ext>
                </a:extLst>
              </p:cNvPr>
              <p:cNvSpPr/>
              <p:nvPr/>
            </p:nvSpPr>
            <p:spPr>
              <a:xfrm flipH="1">
                <a:off x="9255616" y="5591581"/>
                <a:ext cx="1553425" cy="1131905"/>
              </a:xfrm>
              <a:custGeom>
                <a:avLst/>
                <a:gdLst>
                  <a:gd name="connsiteX0" fmla="*/ 0 w 1553425"/>
                  <a:gd name="connsiteY0" fmla="*/ 0 h 1379422"/>
                  <a:gd name="connsiteX1" fmla="*/ 1553425 w 1553425"/>
                  <a:gd name="connsiteY1" fmla="*/ 0 h 1379422"/>
                  <a:gd name="connsiteX2" fmla="*/ 1553425 w 1553425"/>
                  <a:gd name="connsiteY2" fmla="*/ 1379422 h 1379422"/>
                  <a:gd name="connsiteX3" fmla="*/ 1 w 1553425"/>
                  <a:gd name="connsiteY3" fmla="*/ 1379422 h 1379422"/>
                  <a:gd name="connsiteX4" fmla="*/ 421891 w 1553425"/>
                  <a:gd name="connsiteY4" fmla="*/ 689712 h 1379422"/>
                  <a:gd name="connsiteX5" fmla="*/ 0 w 1553425"/>
                  <a:gd name="connsiteY5" fmla="*/ 0 h 1379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53425" h="1379422">
                    <a:moveTo>
                      <a:pt x="0" y="0"/>
                    </a:moveTo>
                    <a:lnTo>
                      <a:pt x="1553425" y="0"/>
                    </a:lnTo>
                    <a:lnTo>
                      <a:pt x="1553425" y="1379422"/>
                    </a:lnTo>
                    <a:lnTo>
                      <a:pt x="1" y="1379422"/>
                    </a:lnTo>
                    <a:lnTo>
                      <a:pt x="421891" y="6897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DF0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4" name="フリーフォーム 133">
                <a:extLst>
                  <a:ext uri="{FF2B5EF4-FFF2-40B4-BE49-F238E27FC236}">
                    <a16:creationId xmlns:a16="http://schemas.microsoft.com/office/drawing/2014/main" id="{E854130A-6D37-934F-9270-3DDDB280AD2C}"/>
                  </a:ext>
                </a:extLst>
              </p:cNvPr>
              <p:cNvSpPr/>
              <p:nvPr/>
            </p:nvSpPr>
            <p:spPr>
              <a:xfrm rot="10800000" flipH="1">
                <a:off x="9255617" y="6480048"/>
                <a:ext cx="485047" cy="243437"/>
              </a:xfrm>
              <a:custGeom>
                <a:avLst/>
                <a:gdLst>
                  <a:gd name="connsiteX0" fmla="*/ 11472 w 952396"/>
                  <a:gd name="connsiteY0" fmla="*/ 0 h 549382"/>
                  <a:gd name="connsiteX1" fmla="*/ 952396 w 952396"/>
                  <a:gd name="connsiteY1" fmla="*/ 549382 h 549382"/>
                  <a:gd name="connsiteX2" fmla="*/ 0 w 952396"/>
                  <a:gd name="connsiteY2" fmla="*/ 549382 h 549382"/>
                  <a:gd name="connsiteX3" fmla="*/ 0 w 952396"/>
                  <a:gd name="connsiteY3" fmla="*/ 6698 h 549382"/>
                  <a:gd name="connsiteX4" fmla="*/ 11472 w 952396"/>
                  <a:gd name="connsiteY4" fmla="*/ 0 h 549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396" h="549382">
                    <a:moveTo>
                      <a:pt x="11472" y="0"/>
                    </a:moveTo>
                    <a:lnTo>
                      <a:pt x="952396" y="549382"/>
                    </a:lnTo>
                    <a:lnTo>
                      <a:pt x="0" y="549382"/>
                    </a:lnTo>
                    <a:lnTo>
                      <a:pt x="0" y="6698"/>
                    </a:lnTo>
                    <a:lnTo>
                      <a:pt x="11472" y="0"/>
                    </a:lnTo>
                    <a:close/>
                  </a:path>
                </a:pathLst>
              </a:custGeom>
              <a:solidFill>
                <a:srgbClr val="FF8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5" name="正方形/長方形 134">
                <a:extLst>
                  <a:ext uri="{FF2B5EF4-FFF2-40B4-BE49-F238E27FC236}">
                    <a16:creationId xmlns:a16="http://schemas.microsoft.com/office/drawing/2014/main" id="{062562E0-2EFE-BE40-99AE-A2A1B60991C2}"/>
                  </a:ext>
                </a:extLst>
              </p:cNvPr>
              <p:cNvSpPr/>
              <p:nvPr/>
            </p:nvSpPr>
            <p:spPr>
              <a:xfrm>
                <a:off x="2435088" y="5352934"/>
                <a:ext cx="7305576" cy="1131905"/>
              </a:xfrm>
              <a:prstGeom prst="rect">
                <a:avLst/>
              </a:prstGeom>
              <a:solidFill>
                <a:srgbClr val="FFDF01"/>
              </a:solidFill>
              <a:ln>
                <a:solidFill>
                  <a:srgbClr val="FF090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28" name="グループ化 127">
              <a:extLst>
                <a:ext uri="{FF2B5EF4-FFF2-40B4-BE49-F238E27FC236}">
                  <a16:creationId xmlns:a16="http://schemas.microsoft.com/office/drawing/2014/main" id="{70E34494-3AEA-5749-BDCA-AC4B49320FE1}"/>
                </a:ext>
              </a:extLst>
            </p:cNvPr>
            <p:cNvGrpSpPr/>
            <p:nvPr/>
          </p:nvGrpSpPr>
          <p:grpSpPr>
            <a:xfrm>
              <a:off x="2885040" y="5449843"/>
              <a:ext cx="938086" cy="938086"/>
              <a:chOff x="2885040" y="5449843"/>
              <a:chExt cx="938086" cy="938086"/>
            </a:xfrm>
          </p:grpSpPr>
          <p:sp>
            <p:nvSpPr>
              <p:cNvPr id="129" name="円/楕円 128">
                <a:extLst>
                  <a:ext uri="{FF2B5EF4-FFF2-40B4-BE49-F238E27FC236}">
                    <a16:creationId xmlns:a16="http://schemas.microsoft.com/office/drawing/2014/main" id="{990E6D14-C91D-4445-870F-227B82F9CC59}"/>
                  </a:ext>
                </a:extLst>
              </p:cNvPr>
              <p:cNvSpPr/>
              <p:nvPr/>
            </p:nvSpPr>
            <p:spPr>
              <a:xfrm>
                <a:off x="2885040" y="5449843"/>
                <a:ext cx="938086" cy="938086"/>
              </a:xfrm>
              <a:prstGeom prst="ellipse">
                <a:avLst/>
              </a:prstGeom>
              <a:solidFill>
                <a:srgbClr val="FF0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0" name="テキスト ボックス 129">
                <a:extLst>
                  <a:ext uri="{FF2B5EF4-FFF2-40B4-BE49-F238E27FC236}">
                    <a16:creationId xmlns:a16="http://schemas.microsoft.com/office/drawing/2014/main" id="{24B0FB7D-343F-DC4E-BED8-E20A335078C4}"/>
                  </a:ext>
                </a:extLst>
              </p:cNvPr>
              <p:cNvSpPr txBox="1"/>
              <p:nvPr/>
            </p:nvSpPr>
            <p:spPr>
              <a:xfrm>
                <a:off x="3005270" y="5603043"/>
                <a:ext cx="69762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2000" b="1">
                    <a:solidFill>
                      <a:srgbClr val="FFDF01"/>
                    </a:solidFill>
                    <a:latin typeface="Meiryo" panose="020B0604030504040204" pitchFamily="34" charset="-128"/>
                    <a:ea typeface="Meiryo" panose="020B0604030504040204" pitchFamily="34" charset="-128"/>
                  </a:rPr>
                  <a:t>開催</a:t>
                </a:r>
                <a:endParaRPr kumimoji="1" lang="en-US" altLang="ja-JP" sz="2000" b="1" dirty="0">
                  <a:solidFill>
                    <a:srgbClr val="FFDF01"/>
                  </a:solidFill>
                  <a:latin typeface="Meiryo" panose="020B0604030504040204" pitchFamily="34" charset="-128"/>
                  <a:ea typeface="Meiryo" panose="020B0604030504040204" pitchFamily="34" charset="-128"/>
                </a:endParaRPr>
              </a:p>
              <a:p>
                <a:pPr algn="ctr"/>
                <a:r>
                  <a:rPr kumimoji="1" lang="ja-JP" altLang="en-US" sz="2000" b="1">
                    <a:solidFill>
                      <a:srgbClr val="FFDF01"/>
                    </a:solidFill>
                    <a:latin typeface="Meiryo" panose="020B0604030504040204" pitchFamily="34" charset="-128"/>
                    <a:ea typeface="Meiryo" panose="020B0604030504040204" pitchFamily="34" charset="-128"/>
                  </a:rPr>
                  <a:t>期間</a:t>
                </a:r>
              </a:p>
            </p:txBody>
          </p:sp>
        </p:grpSp>
      </p:grpSp>
      <p:sp>
        <p:nvSpPr>
          <p:cNvPr id="136" name="テキスト ボックス 135">
            <a:extLst>
              <a:ext uri="{FF2B5EF4-FFF2-40B4-BE49-F238E27FC236}">
                <a16:creationId xmlns:a16="http://schemas.microsoft.com/office/drawing/2014/main" id="{4B3DFAB0-7B41-7048-B675-D248ABCD07B5}"/>
              </a:ext>
            </a:extLst>
          </p:cNvPr>
          <p:cNvSpPr txBox="1"/>
          <p:nvPr/>
        </p:nvSpPr>
        <p:spPr>
          <a:xfrm>
            <a:off x="3838744" y="5594314"/>
            <a:ext cx="55290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400" b="1" dirty="0"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3200" b="1"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4400" b="1" dirty="0"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3200" b="1">
                <a:latin typeface="Meiryo" panose="020B0604030504040204" pitchFamily="34" charset="-128"/>
                <a:ea typeface="Meiryo" panose="020B0604030504040204" pitchFamily="34" charset="-128"/>
              </a:rPr>
              <a:t>日</a:t>
            </a:r>
            <a:r>
              <a:rPr kumimoji="1" lang="en-US" altLang="ja-JP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kumimoji="1" lang="ja-JP" altLang="en-US" sz="2800" b="1"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)</a:t>
            </a:r>
            <a:r>
              <a:rPr kumimoji="1" lang="en-US" altLang="ja-JP" sz="3200" b="1" dirty="0">
                <a:latin typeface="Meiryo" panose="020B0604030504040204" pitchFamily="34" charset="-128"/>
                <a:ea typeface="Meiryo" panose="020B0604030504040204" pitchFamily="34" charset="-128"/>
              </a:rPr>
              <a:t>〜</a:t>
            </a:r>
            <a:r>
              <a:rPr kumimoji="1" lang="en-US" altLang="ja-JP" sz="4400" b="1" dirty="0"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r>
              <a:rPr kumimoji="1" lang="ja-JP" altLang="en-US" sz="3200" b="1"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4400" b="1" dirty="0"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3200" b="1">
                <a:latin typeface="Meiryo" panose="020B0604030504040204" pitchFamily="34" charset="-128"/>
                <a:ea typeface="Meiryo" panose="020B0604030504040204" pitchFamily="34" charset="-128"/>
              </a:rPr>
              <a:t>日</a:t>
            </a:r>
            <a:r>
              <a:rPr kumimoji="1" lang="en-US" altLang="ja-JP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kumimoji="1" lang="ja-JP" altLang="en-US" sz="2800" b="1"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)</a:t>
            </a:r>
            <a:endParaRPr kumimoji="1" lang="ja-JP" altLang="en-US" sz="2800" b="1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137" name="グラフィックス 136" descr="新規 単色塗りつぶし">
            <a:extLst>
              <a:ext uri="{FF2B5EF4-FFF2-40B4-BE49-F238E27FC236}">
                <a16:creationId xmlns:a16="http://schemas.microsoft.com/office/drawing/2014/main" id="{76453577-E15C-7642-A1FF-AD6333F010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9769" y="5618409"/>
            <a:ext cx="866430" cy="866430"/>
          </a:xfrm>
          <a:prstGeom prst="rect">
            <a:avLst/>
          </a:prstGeom>
        </p:spPr>
      </p:pic>
      <p:sp>
        <p:nvSpPr>
          <p:cNvPr id="2" name="右矢印 1">
            <a:extLst>
              <a:ext uri="{FF2B5EF4-FFF2-40B4-BE49-F238E27FC236}">
                <a16:creationId xmlns:a16="http://schemas.microsoft.com/office/drawing/2014/main" id="{0C43514B-C137-EE48-A8D7-CE7FFC4918B4}"/>
              </a:ext>
            </a:extLst>
          </p:cNvPr>
          <p:cNvSpPr/>
          <p:nvPr/>
        </p:nvSpPr>
        <p:spPr>
          <a:xfrm>
            <a:off x="5688722" y="8723535"/>
            <a:ext cx="1014454" cy="1015410"/>
          </a:xfrm>
          <a:prstGeom prst="rightArrow">
            <a:avLst/>
          </a:prstGeom>
          <a:solidFill>
            <a:srgbClr val="FF0A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右矢印 90">
            <a:extLst>
              <a:ext uri="{FF2B5EF4-FFF2-40B4-BE49-F238E27FC236}">
                <a16:creationId xmlns:a16="http://schemas.microsoft.com/office/drawing/2014/main" id="{E2BDAE45-924F-A84F-A0E2-3E83F437535B}"/>
              </a:ext>
            </a:extLst>
          </p:cNvPr>
          <p:cNvSpPr/>
          <p:nvPr/>
        </p:nvSpPr>
        <p:spPr>
          <a:xfrm>
            <a:off x="5688722" y="9970444"/>
            <a:ext cx="1014454" cy="1015410"/>
          </a:xfrm>
          <a:prstGeom prst="rightArrow">
            <a:avLst/>
          </a:prstGeom>
          <a:solidFill>
            <a:srgbClr val="FF0A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右矢印 98">
            <a:extLst>
              <a:ext uri="{FF2B5EF4-FFF2-40B4-BE49-F238E27FC236}">
                <a16:creationId xmlns:a16="http://schemas.microsoft.com/office/drawing/2014/main" id="{52EFCC22-F4F9-0246-AEF9-A6F3260A7AE0}"/>
              </a:ext>
            </a:extLst>
          </p:cNvPr>
          <p:cNvSpPr/>
          <p:nvPr/>
        </p:nvSpPr>
        <p:spPr>
          <a:xfrm>
            <a:off x="5688722" y="11245063"/>
            <a:ext cx="1014454" cy="1015410"/>
          </a:xfrm>
          <a:prstGeom prst="rightArrow">
            <a:avLst/>
          </a:prstGeom>
          <a:solidFill>
            <a:srgbClr val="FF0A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右矢印 104">
            <a:extLst>
              <a:ext uri="{FF2B5EF4-FFF2-40B4-BE49-F238E27FC236}">
                <a16:creationId xmlns:a16="http://schemas.microsoft.com/office/drawing/2014/main" id="{EDF620CF-10A5-8848-BF76-33DCBB518AF2}"/>
              </a:ext>
            </a:extLst>
          </p:cNvPr>
          <p:cNvSpPr/>
          <p:nvPr/>
        </p:nvSpPr>
        <p:spPr>
          <a:xfrm>
            <a:off x="5688722" y="12464263"/>
            <a:ext cx="1014454" cy="1015410"/>
          </a:xfrm>
          <a:prstGeom prst="rightArrow">
            <a:avLst/>
          </a:prstGeom>
          <a:solidFill>
            <a:srgbClr val="FF0A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右矢印 137">
            <a:extLst>
              <a:ext uri="{FF2B5EF4-FFF2-40B4-BE49-F238E27FC236}">
                <a16:creationId xmlns:a16="http://schemas.microsoft.com/office/drawing/2014/main" id="{88CB6DF4-6F45-AF43-B8C1-D04C50E08079}"/>
              </a:ext>
            </a:extLst>
          </p:cNvPr>
          <p:cNvSpPr/>
          <p:nvPr/>
        </p:nvSpPr>
        <p:spPr>
          <a:xfrm>
            <a:off x="5688722" y="13766591"/>
            <a:ext cx="1014454" cy="1015410"/>
          </a:xfrm>
          <a:prstGeom prst="rightArrow">
            <a:avLst/>
          </a:prstGeom>
          <a:solidFill>
            <a:srgbClr val="FF0A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角丸四角形 139">
            <a:extLst>
              <a:ext uri="{FF2B5EF4-FFF2-40B4-BE49-F238E27FC236}">
                <a16:creationId xmlns:a16="http://schemas.microsoft.com/office/drawing/2014/main" id="{A01868A2-C956-A942-B6BC-60B1D8933435}"/>
              </a:ext>
            </a:extLst>
          </p:cNvPr>
          <p:cNvSpPr/>
          <p:nvPr/>
        </p:nvSpPr>
        <p:spPr>
          <a:xfrm>
            <a:off x="10728577" y="455243"/>
            <a:ext cx="988912" cy="819988"/>
          </a:xfrm>
          <a:prstGeom prst="roundRect">
            <a:avLst>
              <a:gd name="adj" fmla="val 743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ロゴ</a:t>
            </a:r>
          </a:p>
        </p:txBody>
      </p:sp>
      <p:sp>
        <p:nvSpPr>
          <p:cNvPr id="141" name="角丸四角形 140">
            <a:extLst>
              <a:ext uri="{FF2B5EF4-FFF2-40B4-BE49-F238E27FC236}">
                <a16:creationId xmlns:a16="http://schemas.microsoft.com/office/drawing/2014/main" id="{1FA8CB04-4E92-054A-A7F3-10A86BC9B52C}"/>
              </a:ext>
            </a:extLst>
          </p:cNvPr>
          <p:cNvSpPr/>
          <p:nvPr/>
        </p:nvSpPr>
        <p:spPr>
          <a:xfrm rot="20705842">
            <a:off x="365626" y="3518842"/>
            <a:ext cx="2208071" cy="1379355"/>
          </a:xfrm>
          <a:prstGeom prst="roundRect">
            <a:avLst>
              <a:gd name="adj" fmla="val 743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カード画像</a:t>
            </a:r>
          </a:p>
        </p:txBody>
      </p:sp>
    </p:spTree>
    <p:extLst>
      <p:ext uri="{BB962C8B-B14F-4D97-AF65-F5344CB8AC3E}">
        <p14:creationId xmlns:p14="http://schemas.microsoft.com/office/powerpoint/2010/main" val="639566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1670</TotalTime>
  <Words>210</Words>
  <Application>Microsoft Office PowerPoint</Application>
  <PresentationFormat>ユーザー設定</PresentationFormat>
  <Paragraphs>57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</vt:lpstr>
      <vt:lpstr>Meiryo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杉浦 理子</dc:creator>
  <cp:lastModifiedBy>杉浦 理子</cp:lastModifiedBy>
  <cp:revision>39</cp:revision>
  <dcterms:created xsi:type="dcterms:W3CDTF">2022-02-01T04:24:01Z</dcterms:created>
  <dcterms:modified xsi:type="dcterms:W3CDTF">2022-05-13T08:25:00Z</dcterms:modified>
</cp:coreProperties>
</file>