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2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D700"/>
    <a:srgbClr val="FF3F3F"/>
    <a:srgbClr val="02CCF1"/>
    <a:srgbClr val="4DD600"/>
    <a:srgbClr val="28CC33"/>
    <a:srgbClr val="28EE56"/>
    <a:srgbClr val="00CBF0"/>
    <a:srgbClr val="00D8F0"/>
    <a:srgbClr val="00E8F0"/>
    <a:srgbClr val="FF89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50" autoAdjust="0"/>
    <p:restoredTop sz="92517" autoAdjust="0"/>
  </p:normalViewPr>
  <p:slideViewPr>
    <p:cSldViewPr snapToGrid="0">
      <p:cViewPr varScale="1">
        <p:scale>
          <a:sx n="50" d="100"/>
          <a:sy n="50" d="100"/>
        </p:scale>
        <p:origin x="2928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163CC4-E405-41E2-8520-B13D77B9ADA6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B1388-F7A7-455B-B6C6-EE0704B70B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5088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1683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5485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875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060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334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8253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7850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9454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3515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0724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7386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78232-F50A-4C8B-A93D-947D793F6D48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F52C2-AE23-4B6F-9A62-A04B049CDE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966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8" name="グループ化 237">
            <a:extLst>
              <a:ext uri="{FF2B5EF4-FFF2-40B4-BE49-F238E27FC236}">
                <a16:creationId xmlns:a16="http://schemas.microsoft.com/office/drawing/2014/main" id="{57629CD6-C176-0D40-9171-81607C0FA42D}"/>
              </a:ext>
            </a:extLst>
          </p:cNvPr>
          <p:cNvGrpSpPr/>
          <p:nvPr/>
        </p:nvGrpSpPr>
        <p:grpSpPr>
          <a:xfrm>
            <a:off x="1461" y="-44806"/>
            <a:ext cx="12292728" cy="8575639"/>
            <a:chOff x="1461" y="-44806"/>
            <a:chExt cx="12292728" cy="8575639"/>
          </a:xfrm>
        </p:grpSpPr>
        <p:sp>
          <p:nvSpPr>
            <p:cNvPr id="56" name="正方形/長方形 55">
              <a:extLst>
                <a:ext uri="{FF2B5EF4-FFF2-40B4-BE49-F238E27FC236}">
                  <a16:creationId xmlns:a16="http://schemas.microsoft.com/office/drawing/2014/main" id="{B9D47B24-8A86-4243-AB29-C280AEB683F3}"/>
                </a:ext>
              </a:extLst>
            </p:cNvPr>
            <p:cNvSpPr/>
            <p:nvPr/>
          </p:nvSpPr>
          <p:spPr>
            <a:xfrm>
              <a:off x="1461" y="-44806"/>
              <a:ext cx="997202" cy="8575639"/>
            </a:xfrm>
            <a:prstGeom prst="rect">
              <a:avLst/>
            </a:prstGeom>
            <a:solidFill>
              <a:srgbClr val="FF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6" name="正方形/長方形 225">
              <a:extLst>
                <a:ext uri="{FF2B5EF4-FFF2-40B4-BE49-F238E27FC236}">
                  <a16:creationId xmlns:a16="http://schemas.microsoft.com/office/drawing/2014/main" id="{2B593DDB-FE4D-8845-A4B6-CF806A208DD1}"/>
                </a:ext>
              </a:extLst>
            </p:cNvPr>
            <p:cNvSpPr/>
            <p:nvPr/>
          </p:nvSpPr>
          <p:spPr>
            <a:xfrm>
              <a:off x="942755" y="-44806"/>
              <a:ext cx="997202" cy="8575639"/>
            </a:xfrm>
            <a:prstGeom prst="rect">
              <a:avLst/>
            </a:prstGeom>
            <a:solidFill>
              <a:srgbClr val="FFE97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7" name="正方形/長方形 226">
              <a:extLst>
                <a:ext uri="{FF2B5EF4-FFF2-40B4-BE49-F238E27FC236}">
                  <a16:creationId xmlns:a16="http://schemas.microsoft.com/office/drawing/2014/main" id="{515CD180-005A-404F-8819-3C5C054EE620}"/>
                </a:ext>
              </a:extLst>
            </p:cNvPr>
            <p:cNvSpPr/>
            <p:nvPr/>
          </p:nvSpPr>
          <p:spPr>
            <a:xfrm>
              <a:off x="1884049" y="-44806"/>
              <a:ext cx="997202" cy="8575639"/>
            </a:xfrm>
            <a:prstGeom prst="rect">
              <a:avLst/>
            </a:prstGeom>
            <a:solidFill>
              <a:srgbClr val="FF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8" name="正方形/長方形 227">
              <a:extLst>
                <a:ext uri="{FF2B5EF4-FFF2-40B4-BE49-F238E27FC236}">
                  <a16:creationId xmlns:a16="http://schemas.microsoft.com/office/drawing/2014/main" id="{2FB9B8C4-188C-C34A-AFC6-69377D9311BA}"/>
                </a:ext>
              </a:extLst>
            </p:cNvPr>
            <p:cNvSpPr/>
            <p:nvPr/>
          </p:nvSpPr>
          <p:spPr>
            <a:xfrm>
              <a:off x="2825343" y="-44806"/>
              <a:ext cx="997202" cy="8575639"/>
            </a:xfrm>
            <a:prstGeom prst="rect">
              <a:avLst/>
            </a:prstGeom>
            <a:solidFill>
              <a:srgbClr val="FFE97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9" name="正方形/長方形 228">
              <a:extLst>
                <a:ext uri="{FF2B5EF4-FFF2-40B4-BE49-F238E27FC236}">
                  <a16:creationId xmlns:a16="http://schemas.microsoft.com/office/drawing/2014/main" id="{1EE2C76B-2E5F-674E-872B-AA44155ADE8A}"/>
                </a:ext>
              </a:extLst>
            </p:cNvPr>
            <p:cNvSpPr/>
            <p:nvPr/>
          </p:nvSpPr>
          <p:spPr>
            <a:xfrm>
              <a:off x="3766637" y="-44806"/>
              <a:ext cx="997202" cy="8575639"/>
            </a:xfrm>
            <a:prstGeom prst="rect">
              <a:avLst/>
            </a:prstGeom>
            <a:solidFill>
              <a:srgbClr val="FF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0" name="正方形/長方形 229">
              <a:extLst>
                <a:ext uri="{FF2B5EF4-FFF2-40B4-BE49-F238E27FC236}">
                  <a16:creationId xmlns:a16="http://schemas.microsoft.com/office/drawing/2014/main" id="{608448BA-F078-A149-8838-67D06404ED5B}"/>
                </a:ext>
              </a:extLst>
            </p:cNvPr>
            <p:cNvSpPr/>
            <p:nvPr/>
          </p:nvSpPr>
          <p:spPr>
            <a:xfrm>
              <a:off x="4707931" y="-44806"/>
              <a:ext cx="997202" cy="8575639"/>
            </a:xfrm>
            <a:prstGeom prst="rect">
              <a:avLst/>
            </a:prstGeom>
            <a:solidFill>
              <a:srgbClr val="FFE97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1" name="正方形/長方形 230">
              <a:extLst>
                <a:ext uri="{FF2B5EF4-FFF2-40B4-BE49-F238E27FC236}">
                  <a16:creationId xmlns:a16="http://schemas.microsoft.com/office/drawing/2014/main" id="{730FFE14-66E2-384F-8222-1D2C8D951D11}"/>
                </a:ext>
              </a:extLst>
            </p:cNvPr>
            <p:cNvSpPr/>
            <p:nvPr/>
          </p:nvSpPr>
          <p:spPr>
            <a:xfrm>
              <a:off x="5649225" y="-44806"/>
              <a:ext cx="997202" cy="8575639"/>
            </a:xfrm>
            <a:prstGeom prst="rect">
              <a:avLst/>
            </a:prstGeom>
            <a:solidFill>
              <a:srgbClr val="FF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2" name="正方形/長方形 231">
              <a:extLst>
                <a:ext uri="{FF2B5EF4-FFF2-40B4-BE49-F238E27FC236}">
                  <a16:creationId xmlns:a16="http://schemas.microsoft.com/office/drawing/2014/main" id="{BF76DDA9-F9EA-CF49-97D5-549B9EE0EED6}"/>
                </a:ext>
              </a:extLst>
            </p:cNvPr>
            <p:cNvSpPr/>
            <p:nvPr/>
          </p:nvSpPr>
          <p:spPr>
            <a:xfrm>
              <a:off x="6590519" y="-44806"/>
              <a:ext cx="997202" cy="8575639"/>
            </a:xfrm>
            <a:prstGeom prst="rect">
              <a:avLst/>
            </a:prstGeom>
            <a:solidFill>
              <a:srgbClr val="FFE97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3" name="正方形/長方形 232">
              <a:extLst>
                <a:ext uri="{FF2B5EF4-FFF2-40B4-BE49-F238E27FC236}">
                  <a16:creationId xmlns:a16="http://schemas.microsoft.com/office/drawing/2014/main" id="{DD5D07EE-1779-6F47-BB3B-82646888DBFA}"/>
                </a:ext>
              </a:extLst>
            </p:cNvPr>
            <p:cNvSpPr/>
            <p:nvPr/>
          </p:nvSpPr>
          <p:spPr>
            <a:xfrm>
              <a:off x="7531813" y="-44806"/>
              <a:ext cx="997202" cy="8575639"/>
            </a:xfrm>
            <a:prstGeom prst="rect">
              <a:avLst/>
            </a:prstGeom>
            <a:solidFill>
              <a:srgbClr val="FF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4" name="正方形/長方形 233">
              <a:extLst>
                <a:ext uri="{FF2B5EF4-FFF2-40B4-BE49-F238E27FC236}">
                  <a16:creationId xmlns:a16="http://schemas.microsoft.com/office/drawing/2014/main" id="{5F8A0E7A-E608-4345-9F72-6C2C296BEC80}"/>
                </a:ext>
              </a:extLst>
            </p:cNvPr>
            <p:cNvSpPr/>
            <p:nvPr/>
          </p:nvSpPr>
          <p:spPr>
            <a:xfrm>
              <a:off x="8473107" y="-44806"/>
              <a:ext cx="997202" cy="8575639"/>
            </a:xfrm>
            <a:prstGeom prst="rect">
              <a:avLst/>
            </a:prstGeom>
            <a:solidFill>
              <a:srgbClr val="FFE97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5" name="正方形/長方形 234">
              <a:extLst>
                <a:ext uri="{FF2B5EF4-FFF2-40B4-BE49-F238E27FC236}">
                  <a16:creationId xmlns:a16="http://schemas.microsoft.com/office/drawing/2014/main" id="{DB029610-B6E1-124C-B310-1A9D7977B877}"/>
                </a:ext>
              </a:extLst>
            </p:cNvPr>
            <p:cNvSpPr/>
            <p:nvPr/>
          </p:nvSpPr>
          <p:spPr>
            <a:xfrm>
              <a:off x="9414401" y="-44806"/>
              <a:ext cx="997202" cy="8575639"/>
            </a:xfrm>
            <a:prstGeom prst="rect">
              <a:avLst/>
            </a:prstGeom>
            <a:solidFill>
              <a:srgbClr val="FF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6" name="正方形/長方形 235">
              <a:extLst>
                <a:ext uri="{FF2B5EF4-FFF2-40B4-BE49-F238E27FC236}">
                  <a16:creationId xmlns:a16="http://schemas.microsoft.com/office/drawing/2014/main" id="{11EC567D-E44C-7349-BD00-5D2F7CE77935}"/>
                </a:ext>
              </a:extLst>
            </p:cNvPr>
            <p:cNvSpPr/>
            <p:nvPr/>
          </p:nvSpPr>
          <p:spPr>
            <a:xfrm>
              <a:off x="10355695" y="-44806"/>
              <a:ext cx="997202" cy="8575639"/>
            </a:xfrm>
            <a:prstGeom prst="rect">
              <a:avLst/>
            </a:prstGeom>
            <a:solidFill>
              <a:srgbClr val="FFE97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7" name="正方形/長方形 236">
              <a:extLst>
                <a:ext uri="{FF2B5EF4-FFF2-40B4-BE49-F238E27FC236}">
                  <a16:creationId xmlns:a16="http://schemas.microsoft.com/office/drawing/2014/main" id="{88E9E379-E859-AB45-83CB-421FE16C1143}"/>
                </a:ext>
              </a:extLst>
            </p:cNvPr>
            <p:cNvSpPr/>
            <p:nvPr/>
          </p:nvSpPr>
          <p:spPr>
            <a:xfrm>
              <a:off x="11296987" y="-44806"/>
              <a:ext cx="997202" cy="8575639"/>
            </a:xfrm>
            <a:prstGeom prst="rect">
              <a:avLst/>
            </a:prstGeom>
            <a:solidFill>
              <a:srgbClr val="FF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B41A36B1-DC31-CA40-852B-DC2DDC709307}"/>
              </a:ext>
            </a:extLst>
          </p:cNvPr>
          <p:cNvSpPr/>
          <p:nvPr/>
        </p:nvSpPr>
        <p:spPr>
          <a:xfrm>
            <a:off x="3106202" y="272502"/>
            <a:ext cx="6040744" cy="1307092"/>
          </a:xfrm>
          <a:prstGeom prst="roundRect">
            <a:avLst>
              <a:gd name="adj" fmla="val 766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4CBA30B9-54E4-2B43-9940-84657FF8D014}"/>
              </a:ext>
            </a:extLst>
          </p:cNvPr>
          <p:cNvSpPr txBox="1"/>
          <p:nvPr/>
        </p:nvSpPr>
        <p:spPr>
          <a:xfrm>
            <a:off x="3111833" y="815621"/>
            <a:ext cx="60533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>
                <a:solidFill>
                  <a:srgbClr val="FF0A0A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新規会員募集中！</a:t>
            </a: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159F618E-09A9-124A-80FB-ECF9311C7C5C}"/>
              </a:ext>
            </a:extLst>
          </p:cNvPr>
          <p:cNvSpPr txBox="1"/>
          <p:nvPr/>
        </p:nvSpPr>
        <p:spPr>
          <a:xfrm>
            <a:off x="3917457" y="357210"/>
            <a:ext cx="4418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</a:rPr>
              <a:t>◯◯カード</a:t>
            </a:r>
          </a:p>
        </p:txBody>
      </p:sp>
      <p:sp>
        <p:nvSpPr>
          <p:cNvPr id="84" name="四角形: 角を丸くする 7">
            <a:extLst>
              <a:ext uri="{FF2B5EF4-FFF2-40B4-BE49-F238E27FC236}">
                <a16:creationId xmlns:a16="http://schemas.microsoft.com/office/drawing/2014/main" id="{5F8F8C42-DC1C-9949-B477-997047C17C5A}"/>
              </a:ext>
            </a:extLst>
          </p:cNvPr>
          <p:cNvSpPr/>
          <p:nvPr/>
        </p:nvSpPr>
        <p:spPr>
          <a:xfrm>
            <a:off x="10633724" y="304804"/>
            <a:ext cx="1210465" cy="1119503"/>
          </a:xfrm>
          <a:prstGeom prst="round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tIns="108000"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87" name="グループ化 86">
            <a:extLst>
              <a:ext uri="{FF2B5EF4-FFF2-40B4-BE49-F238E27FC236}">
                <a16:creationId xmlns:a16="http://schemas.microsoft.com/office/drawing/2014/main" id="{1724264B-8122-CD4B-8677-2DE0424ACB28}"/>
              </a:ext>
            </a:extLst>
          </p:cNvPr>
          <p:cNvGrpSpPr/>
          <p:nvPr/>
        </p:nvGrpSpPr>
        <p:grpSpPr>
          <a:xfrm>
            <a:off x="1395555" y="2771198"/>
            <a:ext cx="9783645" cy="3871536"/>
            <a:chOff x="-481931" y="3462621"/>
            <a:chExt cx="9783645" cy="3871536"/>
          </a:xfrm>
        </p:grpSpPr>
        <p:sp>
          <p:nvSpPr>
            <p:cNvPr id="89" name="テキスト ボックス 88">
              <a:extLst>
                <a:ext uri="{FF2B5EF4-FFF2-40B4-BE49-F238E27FC236}">
                  <a16:creationId xmlns:a16="http://schemas.microsoft.com/office/drawing/2014/main" id="{9A737680-0B0F-D040-A9CA-2CF045195D03}"/>
                </a:ext>
              </a:extLst>
            </p:cNvPr>
            <p:cNvSpPr txBox="1"/>
            <p:nvPr/>
          </p:nvSpPr>
          <p:spPr>
            <a:xfrm>
              <a:off x="-127436" y="3462621"/>
              <a:ext cx="8819553" cy="34778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2000" b="1" dirty="0">
                  <a:solidFill>
                    <a:srgbClr val="FF0A0A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100</a:t>
              </a:r>
              <a:r>
                <a:rPr kumimoji="1" lang="ja-JP" altLang="en-US" sz="14000" b="1">
                  <a:solidFill>
                    <a:srgbClr val="FF0A0A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円</a:t>
              </a:r>
              <a:r>
                <a:rPr kumimoji="1" lang="ja-JP" altLang="en-US" sz="7200" b="1">
                  <a:solidFill>
                    <a:srgbClr val="FF0A0A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分</a:t>
              </a:r>
              <a:endParaRPr kumimoji="1" lang="en-US" altLang="ja-JP" sz="7200" b="1" dirty="0">
                <a:solidFill>
                  <a:srgbClr val="FF0A0A"/>
                </a:solidFill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88" name="テキスト ボックス 87">
              <a:extLst>
                <a:ext uri="{FF2B5EF4-FFF2-40B4-BE49-F238E27FC236}">
                  <a16:creationId xmlns:a16="http://schemas.microsoft.com/office/drawing/2014/main" id="{F62C7E80-72DC-3946-AEB2-FE74749A504D}"/>
                </a:ext>
              </a:extLst>
            </p:cNvPr>
            <p:cNvSpPr txBox="1"/>
            <p:nvPr/>
          </p:nvSpPr>
          <p:spPr>
            <a:xfrm>
              <a:off x="-481931" y="6087662"/>
              <a:ext cx="9783645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500" b="1">
                  <a:solidFill>
                    <a:srgbClr val="FF0A0A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電子マネープレゼント</a:t>
              </a:r>
              <a:endParaRPr kumimoji="1" lang="en-US" altLang="ja-JP" sz="7500" b="1" dirty="0">
                <a:solidFill>
                  <a:srgbClr val="FF0A0A"/>
                </a:solidFill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grpSp>
        <p:nvGrpSpPr>
          <p:cNvPr id="93" name="グループ化 92">
            <a:extLst>
              <a:ext uri="{FF2B5EF4-FFF2-40B4-BE49-F238E27FC236}">
                <a16:creationId xmlns:a16="http://schemas.microsoft.com/office/drawing/2014/main" id="{04291CB8-550D-9349-9BDC-DA02F5F4351F}"/>
              </a:ext>
            </a:extLst>
          </p:cNvPr>
          <p:cNvGrpSpPr/>
          <p:nvPr/>
        </p:nvGrpSpPr>
        <p:grpSpPr>
          <a:xfrm>
            <a:off x="9719554" y="1992244"/>
            <a:ext cx="2218529" cy="2218527"/>
            <a:chOff x="6881056" y="6318091"/>
            <a:chExt cx="2662527" cy="2662525"/>
          </a:xfrm>
        </p:grpSpPr>
        <p:sp>
          <p:nvSpPr>
            <p:cNvPr id="94" name="フリーフォーム 93">
              <a:extLst>
                <a:ext uri="{FF2B5EF4-FFF2-40B4-BE49-F238E27FC236}">
                  <a16:creationId xmlns:a16="http://schemas.microsoft.com/office/drawing/2014/main" id="{D0703B19-0AE8-FD45-9D65-3C0965605C5F}"/>
                </a:ext>
              </a:extLst>
            </p:cNvPr>
            <p:cNvSpPr/>
            <p:nvPr/>
          </p:nvSpPr>
          <p:spPr>
            <a:xfrm>
              <a:off x="6881056" y="6318091"/>
              <a:ext cx="2662527" cy="2662525"/>
            </a:xfrm>
            <a:custGeom>
              <a:avLst/>
              <a:gdLst>
                <a:gd name="connsiteX0" fmla="*/ 1890254 w 3789221"/>
                <a:gd name="connsiteY0" fmla="*/ 0 h 3789218"/>
                <a:gd name="connsiteX1" fmla="*/ 1912138 w 3789221"/>
                <a:gd name="connsiteY1" fmla="*/ 86244 h 3789218"/>
                <a:gd name="connsiteX2" fmla="*/ 2190422 w 3789221"/>
                <a:gd name="connsiteY2" fmla="*/ 383489 h 3789218"/>
                <a:gd name="connsiteX3" fmla="*/ 2561273 w 3789221"/>
                <a:gd name="connsiteY3" fmla="*/ 215365 h 3789218"/>
                <a:gd name="connsiteX4" fmla="*/ 2615623 w 3789221"/>
                <a:gd name="connsiteY4" fmla="*/ 142548 h 3789218"/>
                <a:gd name="connsiteX5" fmla="*/ 2602836 w 3789221"/>
                <a:gd name="connsiteY5" fmla="*/ 230606 h 3789218"/>
                <a:gd name="connsiteX6" fmla="*/ 2746185 w 3789221"/>
                <a:gd name="connsiteY6" fmla="*/ 611719 h 3789218"/>
                <a:gd name="connsiteX7" fmla="*/ 3153145 w 3789221"/>
                <a:gd name="connsiteY7" fmla="*/ 598311 h 3789218"/>
                <a:gd name="connsiteX8" fmla="*/ 3231220 w 3789221"/>
                <a:gd name="connsiteY8" fmla="*/ 551839 h 3789218"/>
                <a:gd name="connsiteX9" fmla="*/ 3185711 w 3789221"/>
                <a:gd name="connsiteY9" fmla="*/ 628296 h 3789218"/>
                <a:gd name="connsiteX10" fmla="*/ 3172302 w 3789221"/>
                <a:gd name="connsiteY10" fmla="*/ 1035256 h 3789218"/>
                <a:gd name="connsiteX11" fmla="*/ 3553416 w 3789221"/>
                <a:gd name="connsiteY11" fmla="*/ 1178606 h 3789218"/>
                <a:gd name="connsiteX12" fmla="*/ 3643333 w 3789221"/>
                <a:gd name="connsiteY12" fmla="*/ 1165549 h 3789218"/>
                <a:gd name="connsiteX13" fmla="*/ 3572027 w 3789221"/>
                <a:gd name="connsiteY13" fmla="*/ 1218771 h 3789218"/>
                <a:gd name="connsiteX14" fmla="*/ 3403903 w 3789221"/>
                <a:gd name="connsiteY14" fmla="*/ 1589622 h 3789218"/>
                <a:gd name="connsiteX15" fmla="*/ 3701148 w 3789221"/>
                <a:gd name="connsiteY15" fmla="*/ 1867906 h 3789218"/>
                <a:gd name="connsiteX16" fmla="*/ 3789221 w 3789221"/>
                <a:gd name="connsiteY16" fmla="*/ 1890253 h 3789218"/>
                <a:gd name="connsiteX17" fmla="*/ 3702973 w 3789221"/>
                <a:gd name="connsiteY17" fmla="*/ 1912137 h 3789218"/>
                <a:gd name="connsiteX18" fmla="*/ 3405728 w 3789221"/>
                <a:gd name="connsiteY18" fmla="*/ 2190420 h 3789218"/>
                <a:gd name="connsiteX19" fmla="*/ 3573853 w 3789221"/>
                <a:gd name="connsiteY19" fmla="*/ 2561271 h 3789218"/>
                <a:gd name="connsiteX20" fmla="*/ 3646669 w 3789221"/>
                <a:gd name="connsiteY20" fmla="*/ 2615621 h 3789218"/>
                <a:gd name="connsiteX21" fmla="*/ 3558611 w 3789221"/>
                <a:gd name="connsiteY21" fmla="*/ 2602833 h 3789218"/>
                <a:gd name="connsiteX22" fmla="*/ 3177498 w 3789221"/>
                <a:gd name="connsiteY22" fmla="*/ 2746182 h 3789218"/>
                <a:gd name="connsiteX23" fmla="*/ 3190907 w 3789221"/>
                <a:gd name="connsiteY23" fmla="*/ 3153142 h 3789218"/>
                <a:gd name="connsiteX24" fmla="*/ 3237380 w 3789221"/>
                <a:gd name="connsiteY24" fmla="*/ 3231219 h 3789218"/>
                <a:gd name="connsiteX25" fmla="*/ 3160920 w 3789221"/>
                <a:gd name="connsiteY25" fmla="*/ 3185707 h 3789218"/>
                <a:gd name="connsiteX26" fmla="*/ 2753960 w 3789221"/>
                <a:gd name="connsiteY26" fmla="*/ 3172299 h 3789218"/>
                <a:gd name="connsiteX27" fmla="*/ 2610611 w 3789221"/>
                <a:gd name="connsiteY27" fmla="*/ 3553412 h 3789218"/>
                <a:gd name="connsiteX28" fmla="*/ 2623669 w 3789221"/>
                <a:gd name="connsiteY28" fmla="*/ 3643332 h 3789218"/>
                <a:gd name="connsiteX29" fmla="*/ 2570445 w 3789221"/>
                <a:gd name="connsiteY29" fmla="*/ 3572024 h 3789218"/>
                <a:gd name="connsiteX30" fmla="*/ 2199594 w 3789221"/>
                <a:gd name="connsiteY30" fmla="*/ 3403899 h 3789218"/>
                <a:gd name="connsiteX31" fmla="*/ 1921311 w 3789221"/>
                <a:gd name="connsiteY31" fmla="*/ 3701144 h 3789218"/>
                <a:gd name="connsiteX32" fmla="*/ 1898963 w 3789221"/>
                <a:gd name="connsiteY32" fmla="*/ 3789218 h 3789218"/>
                <a:gd name="connsiteX33" fmla="*/ 1877079 w 3789221"/>
                <a:gd name="connsiteY33" fmla="*/ 3702969 h 3789218"/>
                <a:gd name="connsiteX34" fmla="*/ 1598797 w 3789221"/>
                <a:gd name="connsiteY34" fmla="*/ 3405724 h 3789218"/>
                <a:gd name="connsiteX35" fmla="*/ 1227946 w 3789221"/>
                <a:gd name="connsiteY35" fmla="*/ 3573849 h 3789218"/>
                <a:gd name="connsiteX36" fmla="*/ 1173597 w 3789221"/>
                <a:gd name="connsiteY36" fmla="*/ 3646664 h 3789218"/>
                <a:gd name="connsiteX37" fmla="*/ 1186384 w 3789221"/>
                <a:gd name="connsiteY37" fmla="*/ 3558608 h 3789218"/>
                <a:gd name="connsiteX38" fmla="*/ 1043034 w 3789221"/>
                <a:gd name="connsiteY38" fmla="*/ 3177495 h 3789218"/>
                <a:gd name="connsiteX39" fmla="*/ 636075 w 3789221"/>
                <a:gd name="connsiteY39" fmla="*/ 3190903 h 3789218"/>
                <a:gd name="connsiteX40" fmla="*/ 557997 w 3789221"/>
                <a:gd name="connsiteY40" fmla="*/ 3237378 h 3789218"/>
                <a:gd name="connsiteX41" fmla="*/ 603509 w 3789221"/>
                <a:gd name="connsiteY41" fmla="*/ 3160917 h 3789218"/>
                <a:gd name="connsiteX42" fmla="*/ 616917 w 3789221"/>
                <a:gd name="connsiteY42" fmla="*/ 2753957 h 3789218"/>
                <a:gd name="connsiteX43" fmla="*/ 235804 w 3789221"/>
                <a:gd name="connsiteY43" fmla="*/ 2610608 h 3789218"/>
                <a:gd name="connsiteX44" fmla="*/ 145880 w 3789221"/>
                <a:gd name="connsiteY44" fmla="*/ 2623666 h 3789218"/>
                <a:gd name="connsiteX45" fmla="*/ 217191 w 3789221"/>
                <a:gd name="connsiteY45" fmla="*/ 2570441 h 3789218"/>
                <a:gd name="connsiteX46" fmla="*/ 385315 w 3789221"/>
                <a:gd name="connsiteY46" fmla="*/ 2199590 h 3789218"/>
                <a:gd name="connsiteX47" fmla="*/ 88070 w 3789221"/>
                <a:gd name="connsiteY47" fmla="*/ 1921308 h 3789218"/>
                <a:gd name="connsiteX48" fmla="*/ 0 w 3789221"/>
                <a:gd name="connsiteY48" fmla="*/ 1898961 h 3789218"/>
                <a:gd name="connsiteX49" fmla="*/ 86246 w 3789221"/>
                <a:gd name="connsiteY49" fmla="*/ 1877078 h 3789218"/>
                <a:gd name="connsiteX50" fmla="*/ 383491 w 3789221"/>
                <a:gd name="connsiteY50" fmla="*/ 1598794 h 3789218"/>
                <a:gd name="connsiteX51" fmla="*/ 215367 w 3789221"/>
                <a:gd name="connsiteY51" fmla="*/ 1227943 h 3789218"/>
                <a:gd name="connsiteX52" fmla="*/ 142551 w 3789221"/>
                <a:gd name="connsiteY52" fmla="*/ 1173594 h 3789218"/>
                <a:gd name="connsiteX53" fmla="*/ 230607 w 3789221"/>
                <a:gd name="connsiteY53" fmla="*/ 1186381 h 3789218"/>
                <a:gd name="connsiteX54" fmla="*/ 611720 w 3789221"/>
                <a:gd name="connsiteY54" fmla="*/ 1043031 h 3789218"/>
                <a:gd name="connsiteX55" fmla="*/ 598312 w 3789221"/>
                <a:gd name="connsiteY55" fmla="*/ 636071 h 3789218"/>
                <a:gd name="connsiteX56" fmla="*/ 551839 w 3789221"/>
                <a:gd name="connsiteY56" fmla="*/ 557995 h 3789218"/>
                <a:gd name="connsiteX57" fmla="*/ 628299 w 3789221"/>
                <a:gd name="connsiteY57" fmla="*/ 603506 h 3789218"/>
                <a:gd name="connsiteX58" fmla="*/ 1035259 w 3789221"/>
                <a:gd name="connsiteY58" fmla="*/ 616914 h 3789218"/>
                <a:gd name="connsiteX59" fmla="*/ 1178608 w 3789221"/>
                <a:gd name="connsiteY59" fmla="*/ 235801 h 3789218"/>
                <a:gd name="connsiteX60" fmla="*/ 1165551 w 3789221"/>
                <a:gd name="connsiteY60" fmla="*/ 145884 h 3789218"/>
                <a:gd name="connsiteX61" fmla="*/ 1218774 w 3789221"/>
                <a:gd name="connsiteY61" fmla="*/ 217190 h 3789218"/>
                <a:gd name="connsiteX62" fmla="*/ 1589625 w 3789221"/>
                <a:gd name="connsiteY62" fmla="*/ 385314 h 3789218"/>
                <a:gd name="connsiteX63" fmla="*/ 1867908 w 3789221"/>
                <a:gd name="connsiteY63" fmla="*/ 88069 h 3789218"/>
                <a:gd name="connsiteX64" fmla="*/ 1890254 w 3789221"/>
                <a:gd name="connsiteY64" fmla="*/ 0 h 37892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3789221" h="3789218">
                  <a:moveTo>
                    <a:pt x="1890254" y="0"/>
                  </a:moveTo>
                  <a:lnTo>
                    <a:pt x="1912138" y="86244"/>
                  </a:lnTo>
                  <a:cubicBezTo>
                    <a:pt x="1966606" y="246531"/>
                    <a:pt x="2063670" y="358277"/>
                    <a:pt x="2190422" y="383489"/>
                  </a:cubicBezTo>
                  <a:cubicBezTo>
                    <a:pt x="2317173" y="408701"/>
                    <a:pt x="2449612" y="342607"/>
                    <a:pt x="2561273" y="215365"/>
                  </a:cubicBezTo>
                  <a:lnTo>
                    <a:pt x="2615623" y="142548"/>
                  </a:lnTo>
                  <a:lnTo>
                    <a:pt x="2602836" y="230606"/>
                  </a:lnTo>
                  <a:cubicBezTo>
                    <a:pt x="2591818" y="399536"/>
                    <a:pt x="2638730" y="539921"/>
                    <a:pt x="2746185" y="611719"/>
                  </a:cubicBezTo>
                  <a:cubicBezTo>
                    <a:pt x="2853639" y="683518"/>
                    <a:pt x="3001291" y="673137"/>
                    <a:pt x="3153145" y="598311"/>
                  </a:cubicBezTo>
                  <a:lnTo>
                    <a:pt x="3231220" y="551839"/>
                  </a:lnTo>
                  <a:lnTo>
                    <a:pt x="3185711" y="628296"/>
                  </a:lnTo>
                  <a:cubicBezTo>
                    <a:pt x="3110885" y="780150"/>
                    <a:pt x="3100503" y="927801"/>
                    <a:pt x="3172302" y="1035256"/>
                  </a:cubicBezTo>
                  <a:cubicBezTo>
                    <a:pt x="3244101" y="1142711"/>
                    <a:pt x="3384486" y="1189623"/>
                    <a:pt x="3553416" y="1178606"/>
                  </a:cubicBezTo>
                  <a:lnTo>
                    <a:pt x="3643333" y="1165549"/>
                  </a:lnTo>
                  <a:lnTo>
                    <a:pt x="3572027" y="1218771"/>
                  </a:lnTo>
                  <a:cubicBezTo>
                    <a:pt x="3444785" y="1330432"/>
                    <a:pt x="3378690" y="1462871"/>
                    <a:pt x="3403903" y="1589622"/>
                  </a:cubicBezTo>
                  <a:cubicBezTo>
                    <a:pt x="3429115" y="1716373"/>
                    <a:pt x="3540861" y="1813438"/>
                    <a:pt x="3701148" y="1867906"/>
                  </a:cubicBezTo>
                  <a:lnTo>
                    <a:pt x="3789221" y="1890253"/>
                  </a:lnTo>
                  <a:lnTo>
                    <a:pt x="3702973" y="1912137"/>
                  </a:lnTo>
                  <a:cubicBezTo>
                    <a:pt x="3542686" y="1966605"/>
                    <a:pt x="3430940" y="2063669"/>
                    <a:pt x="3405728" y="2190420"/>
                  </a:cubicBezTo>
                  <a:cubicBezTo>
                    <a:pt x="3380516" y="2317171"/>
                    <a:pt x="3446611" y="2449610"/>
                    <a:pt x="3573853" y="2561271"/>
                  </a:cubicBezTo>
                  <a:lnTo>
                    <a:pt x="3646669" y="2615621"/>
                  </a:lnTo>
                  <a:lnTo>
                    <a:pt x="3558611" y="2602833"/>
                  </a:lnTo>
                  <a:cubicBezTo>
                    <a:pt x="3389681" y="2591815"/>
                    <a:pt x="3249296" y="2638728"/>
                    <a:pt x="3177498" y="2746182"/>
                  </a:cubicBezTo>
                  <a:cubicBezTo>
                    <a:pt x="3105699" y="2853637"/>
                    <a:pt x="3116081" y="3001287"/>
                    <a:pt x="3190907" y="3153142"/>
                  </a:cubicBezTo>
                  <a:lnTo>
                    <a:pt x="3237380" y="3231219"/>
                  </a:lnTo>
                  <a:lnTo>
                    <a:pt x="3160920" y="3185707"/>
                  </a:lnTo>
                  <a:cubicBezTo>
                    <a:pt x="3009066" y="3110881"/>
                    <a:pt x="2861414" y="3100500"/>
                    <a:pt x="2753960" y="3172299"/>
                  </a:cubicBezTo>
                  <a:cubicBezTo>
                    <a:pt x="2646506" y="3244097"/>
                    <a:pt x="2599593" y="3384482"/>
                    <a:pt x="2610611" y="3553412"/>
                  </a:cubicBezTo>
                  <a:lnTo>
                    <a:pt x="2623669" y="3643332"/>
                  </a:lnTo>
                  <a:lnTo>
                    <a:pt x="2570445" y="3572024"/>
                  </a:lnTo>
                  <a:cubicBezTo>
                    <a:pt x="2458784" y="3444781"/>
                    <a:pt x="2326345" y="3378687"/>
                    <a:pt x="2199594" y="3403899"/>
                  </a:cubicBezTo>
                  <a:cubicBezTo>
                    <a:pt x="2072843" y="3429111"/>
                    <a:pt x="1975778" y="3540857"/>
                    <a:pt x="1921311" y="3701144"/>
                  </a:cubicBezTo>
                  <a:lnTo>
                    <a:pt x="1898963" y="3789218"/>
                  </a:lnTo>
                  <a:lnTo>
                    <a:pt x="1877079" y="3702969"/>
                  </a:lnTo>
                  <a:cubicBezTo>
                    <a:pt x="1822612" y="3542682"/>
                    <a:pt x="1725547" y="3430937"/>
                    <a:pt x="1598797" y="3405724"/>
                  </a:cubicBezTo>
                  <a:cubicBezTo>
                    <a:pt x="1472046" y="3380511"/>
                    <a:pt x="1339607" y="3446606"/>
                    <a:pt x="1227946" y="3573849"/>
                  </a:cubicBezTo>
                  <a:lnTo>
                    <a:pt x="1173597" y="3646664"/>
                  </a:lnTo>
                  <a:lnTo>
                    <a:pt x="1186384" y="3558608"/>
                  </a:lnTo>
                  <a:cubicBezTo>
                    <a:pt x="1197401" y="3389678"/>
                    <a:pt x="1150488" y="3249293"/>
                    <a:pt x="1043034" y="3177495"/>
                  </a:cubicBezTo>
                  <a:cubicBezTo>
                    <a:pt x="935580" y="3105696"/>
                    <a:pt x="787929" y="3116077"/>
                    <a:pt x="636075" y="3190903"/>
                  </a:cubicBezTo>
                  <a:lnTo>
                    <a:pt x="557997" y="3237378"/>
                  </a:lnTo>
                  <a:lnTo>
                    <a:pt x="603509" y="3160917"/>
                  </a:lnTo>
                  <a:cubicBezTo>
                    <a:pt x="678334" y="3009063"/>
                    <a:pt x="688715" y="2861411"/>
                    <a:pt x="616917" y="2753957"/>
                  </a:cubicBezTo>
                  <a:cubicBezTo>
                    <a:pt x="545118" y="2646503"/>
                    <a:pt x="404733" y="2599591"/>
                    <a:pt x="235804" y="2610608"/>
                  </a:cubicBezTo>
                  <a:lnTo>
                    <a:pt x="145880" y="2623666"/>
                  </a:lnTo>
                  <a:lnTo>
                    <a:pt x="217191" y="2570441"/>
                  </a:lnTo>
                  <a:cubicBezTo>
                    <a:pt x="344433" y="2458780"/>
                    <a:pt x="410527" y="2326341"/>
                    <a:pt x="385315" y="2199590"/>
                  </a:cubicBezTo>
                  <a:cubicBezTo>
                    <a:pt x="360103" y="2072839"/>
                    <a:pt x="248357" y="1975775"/>
                    <a:pt x="88070" y="1921308"/>
                  </a:cubicBezTo>
                  <a:lnTo>
                    <a:pt x="0" y="1898961"/>
                  </a:lnTo>
                  <a:lnTo>
                    <a:pt x="86246" y="1877078"/>
                  </a:lnTo>
                  <a:cubicBezTo>
                    <a:pt x="246533" y="1822610"/>
                    <a:pt x="358278" y="1725545"/>
                    <a:pt x="383491" y="1598794"/>
                  </a:cubicBezTo>
                  <a:cubicBezTo>
                    <a:pt x="408703" y="1472043"/>
                    <a:pt x="342609" y="1339604"/>
                    <a:pt x="215367" y="1227943"/>
                  </a:cubicBezTo>
                  <a:lnTo>
                    <a:pt x="142551" y="1173594"/>
                  </a:lnTo>
                  <a:lnTo>
                    <a:pt x="230607" y="1186381"/>
                  </a:lnTo>
                  <a:cubicBezTo>
                    <a:pt x="399536" y="1197398"/>
                    <a:pt x="539921" y="1150485"/>
                    <a:pt x="611720" y="1043031"/>
                  </a:cubicBezTo>
                  <a:cubicBezTo>
                    <a:pt x="683519" y="935577"/>
                    <a:pt x="673138" y="787925"/>
                    <a:pt x="598312" y="636071"/>
                  </a:cubicBezTo>
                  <a:lnTo>
                    <a:pt x="551839" y="557995"/>
                  </a:lnTo>
                  <a:lnTo>
                    <a:pt x="628299" y="603506"/>
                  </a:lnTo>
                  <a:cubicBezTo>
                    <a:pt x="780153" y="678332"/>
                    <a:pt x="927804" y="688713"/>
                    <a:pt x="1035259" y="616914"/>
                  </a:cubicBezTo>
                  <a:cubicBezTo>
                    <a:pt x="1142713" y="545115"/>
                    <a:pt x="1189626" y="404731"/>
                    <a:pt x="1178608" y="235801"/>
                  </a:cubicBezTo>
                  <a:lnTo>
                    <a:pt x="1165551" y="145884"/>
                  </a:lnTo>
                  <a:lnTo>
                    <a:pt x="1218774" y="217190"/>
                  </a:lnTo>
                  <a:cubicBezTo>
                    <a:pt x="1330434" y="344432"/>
                    <a:pt x="1462873" y="410527"/>
                    <a:pt x="1589625" y="385314"/>
                  </a:cubicBezTo>
                  <a:cubicBezTo>
                    <a:pt x="1716376" y="360101"/>
                    <a:pt x="1813441" y="248356"/>
                    <a:pt x="1867908" y="88069"/>
                  </a:cubicBezTo>
                  <a:lnTo>
                    <a:pt x="189025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95" name="テキスト ボックス 94">
              <a:extLst>
                <a:ext uri="{FF2B5EF4-FFF2-40B4-BE49-F238E27FC236}">
                  <a16:creationId xmlns:a16="http://schemas.microsoft.com/office/drawing/2014/main" id="{F012CB0E-95BC-E348-8AA2-8759A56F3E89}"/>
                </a:ext>
              </a:extLst>
            </p:cNvPr>
            <p:cNvSpPr txBox="1"/>
            <p:nvPr/>
          </p:nvSpPr>
          <p:spPr>
            <a:xfrm>
              <a:off x="7478215" y="7652983"/>
              <a:ext cx="1575989" cy="9234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4400" b="1">
                  <a:solidFill>
                    <a:srgbClr val="FF090C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無料</a:t>
              </a:r>
            </a:p>
          </p:txBody>
        </p:sp>
        <p:sp>
          <p:nvSpPr>
            <p:cNvPr id="96" name="テキスト ボックス 95">
              <a:extLst>
                <a:ext uri="{FF2B5EF4-FFF2-40B4-BE49-F238E27FC236}">
                  <a16:creationId xmlns:a16="http://schemas.microsoft.com/office/drawing/2014/main" id="{78FCE7B5-27C4-D145-80C2-3CFF276E5566}"/>
                </a:ext>
              </a:extLst>
            </p:cNvPr>
            <p:cNvSpPr txBox="1"/>
            <p:nvPr/>
          </p:nvSpPr>
          <p:spPr>
            <a:xfrm>
              <a:off x="7424342" y="6909139"/>
              <a:ext cx="1606770" cy="7756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b="1">
                  <a:latin typeface="Meiryo" panose="020B0604030504040204" pitchFamily="34" charset="-128"/>
                  <a:ea typeface="Meiryo" panose="020B0604030504040204" pitchFamily="34" charset="-128"/>
                </a:rPr>
                <a:t>カード発行</a:t>
              </a:r>
              <a:endParaRPr kumimoji="1" lang="en-US" altLang="ja-JP" b="1" dirty="0">
                <a:latin typeface="Meiryo" panose="020B0604030504040204" pitchFamily="34" charset="-128"/>
                <a:ea typeface="Meiryo" panose="020B0604030504040204" pitchFamily="34" charset="-128"/>
              </a:endParaRPr>
            </a:p>
            <a:p>
              <a:pPr algn="ctr"/>
              <a:r>
                <a:rPr kumimoji="1" lang="ja-JP" altLang="en-US" b="1">
                  <a:latin typeface="Meiryo" panose="020B0604030504040204" pitchFamily="34" charset="-128"/>
                  <a:ea typeface="Meiryo" panose="020B0604030504040204" pitchFamily="34" charset="-128"/>
                </a:rPr>
                <a:t>実質</a:t>
              </a:r>
            </a:p>
          </p:txBody>
        </p:sp>
      </p:grpSp>
      <p:grpSp>
        <p:nvGrpSpPr>
          <p:cNvPr id="97" name="グループ化 96">
            <a:extLst>
              <a:ext uri="{FF2B5EF4-FFF2-40B4-BE49-F238E27FC236}">
                <a16:creationId xmlns:a16="http://schemas.microsoft.com/office/drawing/2014/main" id="{4601F3FF-451A-F74F-9A14-88E957E97DE8}"/>
              </a:ext>
            </a:extLst>
          </p:cNvPr>
          <p:cNvGrpSpPr/>
          <p:nvPr/>
        </p:nvGrpSpPr>
        <p:grpSpPr>
          <a:xfrm>
            <a:off x="1386504" y="6657729"/>
            <a:ext cx="9422537" cy="1358482"/>
            <a:chOff x="1386504" y="5352934"/>
            <a:chExt cx="9422537" cy="1358482"/>
          </a:xfrm>
        </p:grpSpPr>
        <p:grpSp>
          <p:nvGrpSpPr>
            <p:cNvPr id="98" name="グループ化 97">
              <a:extLst>
                <a:ext uri="{FF2B5EF4-FFF2-40B4-BE49-F238E27FC236}">
                  <a16:creationId xmlns:a16="http://schemas.microsoft.com/office/drawing/2014/main" id="{2472699B-F7DD-304C-9C18-D8496D576DFD}"/>
                </a:ext>
              </a:extLst>
            </p:cNvPr>
            <p:cNvGrpSpPr/>
            <p:nvPr/>
          </p:nvGrpSpPr>
          <p:grpSpPr>
            <a:xfrm>
              <a:off x="1386504" y="5352934"/>
              <a:ext cx="9422537" cy="1358482"/>
              <a:chOff x="1386504" y="5352934"/>
              <a:chExt cx="9422537" cy="1358482"/>
            </a:xfrm>
          </p:grpSpPr>
          <p:sp>
            <p:nvSpPr>
              <p:cNvPr id="102" name="フリーフォーム 101">
                <a:extLst>
                  <a:ext uri="{FF2B5EF4-FFF2-40B4-BE49-F238E27FC236}">
                    <a16:creationId xmlns:a16="http://schemas.microsoft.com/office/drawing/2014/main" id="{5C65DE55-D235-9A4B-AD0D-149FCE74EF9A}"/>
                  </a:ext>
                </a:extLst>
              </p:cNvPr>
              <p:cNvSpPr/>
              <p:nvPr/>
            </p:nvSpPr>
            <p:spPr>
              <a:xfrm>
                <a:off x="1386504" y="5579511"/>
                <a:ext cx="1553425" cy="1131905"/>
              </a:xfrm>
              <a:custGeom>
                <a:avLst/>
                <a:gdLst>
                  <a:gd name="connsiteX0" fmla="*/ 0 w 1553425"/>
                  <a:gd name="connsiteY0" fmla="*/ 0 h 1379422"/>
                  <a:gd name="connsiteX1" fmla="*/ 1553425 w 1553425"/>
                  <a:gd name="connsiteY1" fmla="*/ 0 h 1379422"/>
                  <a:gd name="connsiteX2" fmla="*/ 1553425 w 1553425"/>
                  <a:gd name="connsiteY2" fmla="*/ 1379422 h 1379422"/>
                  <a:gd name="connsiteX3" fmla="*/ 1 w 1553425"/>
                  <a:gd name="connsiteY3" fmla="*/ 1379422 h 1379422"/>
                  <a:gd name="connsiteX4" fmla="*/ 421891 w 1553425"/>
                  <a:gd name="connsiteY4" fmla="*/ 689712 h 1379422"/>
                  <a:gd name="connsiteX5" fmla="*/ 0 w 1553425"/>
                  <a:gd name="connsiteY5" fmla="*/ 0 h 1379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53425" h="1379422">
                    <a:moveTo>
                      <a:pt x="0" y="0"/>
                    </a:moveTo>
                    <a:lnTo>
                      <a:pt x="1553425" y="0"/>
                    </a:lnTo>
                    <a:lnTo>
                      <a:pt x="1553425" y="1379422"/>
                    </a:lnTo>
                    <a:lnTo>
                      <a:pt x="1" y="1379422"/>
                    </a:lnTo>
                    <a:lnTo>
                      <a:pt x="421891" y="6897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A0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" name="フリーフォーム 102">
                <a:extLst>
                  <a:ext uri="{FF2B5EF4-FFF2-40B4-BE49-F238E27FC236}">
                    <a16:creationId xmlns:a16="http://schemas.microsoft.com/office/drawing/2014/main" id="{22357DA6-44FA-A24B-BEFE-66FEECADA1F0}"/>
                  </a:ext>
                </a:extLst>
              </p:cNvPr>
              <p:cNvSpPr/>
              <p:nvPr/>
            </p:nvSpPr>
            <p:spPr>
              <a:xfrm rot="10800000">
                <a:off x="2454881" y="6467979"/>
                <a:ext cx="485047" cy="243437"/>
              </a:xfrm>
              <a:custGeom>
                <a:avLst/>
                <a:gdLst>
                  <a:gd name="connsiteX0" fmla="*/ 11472 w 952396"/>
                  <a:gd name="connsiteY0" fmla="*/ 0 h 549382"/>
                  <a:gd name="connsiteX1" fmla="*/ 952396 w 952396"/>
                  <a:gd name="connsiteY1" fmla="*/ 549382 h 549382"/>
                  <a:gd name="connsiteX2" fmla="*/ 0 w 952396"/>
                  <a:gd name="connsiteY2" fmla="*/ 549382 h 549382"/>
                  <a:gd name="connsiteX3" fmla="*/ 0 w 952396"/>
                  <a:gd name="connsiteY3" fmla="*/ 6698 h 549382"/>
                  <a:gd name="connsiteX4" fmla="*/ 11472 w 952396"/>
                  <a:gd name="connsiteY4" fmla="*/ 0 h 549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396" h="549382">
                    <a:moveTo>
                      <a:pt x="11472" y="0"/>
                    </a:moveTo>
                    <a:lnTo>
                      <a:pt x="952396" y="549382"/>
                    </a:lnTo>
                    <a:lnTo>
                      <a:pt x="0" y="549382"/>
                    </a:lnTo>
                    <a:lnTo>
                      <a:pt x="0" y="6698"/>
                    </a:lnTo>
                    <a:lnTo>
                      <a:pt x="11472" y="0"/>
                    </a:lnTo>
                    <a:close/>
                  </a:path>
                </a:pathLst>
              </a:custGeom>
              <a:solidFill>
                <a:srgbClr val="FF8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4" name="フリーフォーム 103">
                <a:extLst>
                  <a:ext uri="{FF2B5EF4-FFF2-40B4-BE49-F238E27FC236}">
                    <a16:creationId xmlns:a16="http://schemas.microsoft.com/office/drawing/2014/main" id="{F9F0E7F3-D30F-D148-BABF-82C22D752E10}"/>
                  </a:ext>
                </a:extLst>
              </p:cNvPr>
              <p:cNvSpPr/>
              <p:nvPr/>
            </p:nvSpPr>
            <p:spPr>
              <a:xfrm flipH="1">
                <a:off x="9255616" y="5579511"/>
                <a:ext cx="1553425" cy="1131905"/>
              </a:xfrm>
              <a:custGeom>
                <a:avLst/>
                <a:gdLst>
                  <a:gd name="connsiteX0" fmla="*/ 0 w 1553425"/>
                  <a:gd name="connsiteY0" fmla="*/ 0 h 1379422"/>
                  <a:gd name="connsiteX1" fmla="*/ 1553425 w 1553425"/>
                  <a:gd name="connsiteY1" fmla="*/ 0 h 1379422"/>
                  <a:gd name="connsiteX2" fmla="*/ 1553425 w 1553425"/>
                  <a:gd name="connsiteY2" fmla="*/ 1379422 h 1379422"/>
                  <a:gd name="connsiteX3" fmla="*/ 1 w 1553425"/>
                  <a:gd name="connsiteY3" fmla="*/ 1379422 h 1379422"/>
                  <a:gd name="connsiteX4" fmla="*/ 421891 w 1553425"/>
                  <a:gd name="connsiteY4" fmla="*/ 689712 h 1379422"/>
                  <a:gd name="connsiteX5" fmla="*/ 0 w 1553425"/>
                  <a:gd name="connsiteY5" fmla="*/ 0 h 1379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53425" h="1379422">
                    <a:moveTo>
                      <a:pt x="0" y="0"/>
                    </a:moveTo>
                    <a:lnTo>
                      <a:pt x="1553425" y="0"/>
                    </a:lnTo>
                    <a:lnTo>
                      <a:pt x="1553425" y="1379422"/>
                    </a:lnTo>
                    <a:lnTo>
                      <a:pt x="1" y="1379422"/>
                    </a:lnTo>
                    <a:lnTo>
                      <a:pt x="421891" y="6897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0A0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5" name="フリーフォーム 104">
                <a:extLst>
                  <a:ext uri="{FF2B5EF4-FFF2-40B4-BE49-F238E27FC236}">
                    <a16:creationId xmlns:a16="http://schemas.microsoft.com/office/drawing/2014/main" id="{F7C433A2-BC1D-4B4D-9EAC-9425F8FB9E96}"/>
                  </a:ext>
                </a:extLst>
              </p:cNvPr>
              <p:cNvSpPr/>
              <p:nvPr/>
            </p:nvSpPr>
            <p:spPr>
              <a:xfrm rot="10800000" flipH="1">
                <a:off x="9255617" y="6467978"/>
                <a:ext cx="485047" cy="243437"/>
              </a:xfrm>
              <a:custGeom>
                <a:avLst/>
                <a:gdLst>
                  <a:gd name="connsiteX0" fmla="*/ 11472 w 952396"/>
                  <a:gd name="connsiteY0" fmla="*/ 0 h 549382"/>
                  <a:gd name="connsiteX1" fmla="*/ 952396 w 952396"/>
                  <a:gd name="connsiteY1" fmla="*/ 549382 h 549382"/>
                  <a:gd name="connsiteX2" fmla="*/ 0 w 952396"/>
                  <a:gd name="connsiteY2" fmla="*/ 549382 h 549382"/>
                  <a:gd name="connsiteX3" fmla="*/ 0 w 952396"/>
                  <a:gd name="connsiteY3" fmla="*/ 6698 h 549382"/>
                  <a:gd name="connsiteX4" fmla="*/ 11472 w 952396"/>
                  <a:gd name="connsiteY4" fmla="*/ 0 h 549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52396" h="549382">
                    <a:moveTo>
                      <a:pt x="11472" y="0"/>
                    </a:moveTo>
                    <a:lnTo>
                      <a:pt x="952396" y="549382"/>
                    </a:lnTo>
                    <a:lnTo>
                      <a:pt x="0" y="549382"/>
                    </a:lnTo>
                    <a:lnTo>
                      <a:pt x="0" y="6698"/>
                    </a:lnTo>
                    <a:lnTo>
                      <a:pt x="11472" y="0"/>
                    </a:lnTo>
                    <a:close/>
                  </a:path>
                </a:pathLst>
              </a:custGeom>
              <a:solidFill>
                <a:srgbClr val="FF8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6" name="正方形/長方形 105">
                <a:extLst>
                  <a:ext uri="{FF2B5EF4-FFF2-40B4-BE49-F238E27FC236}">
                    <a16:creationId xmlns:a16="http://schemas.microsoft.com/office/drawing/2014/main" id="{77F51BF5-2BE6-6A40-B4EB-1BFA332B65BF}"/>
                  </a:ext>
                </a:extLst>
              </p:cNvPr>
              <p:cNvSpPr/>
              <p:nvPr/>
            </p:nvSpPr>
            <p:spPr>
              <a:xfrm>
                <a:off x="2435088" y="5352934"/>
                <a:ext cx="7305576" cy="1131905"/>
              </a:xfrm>
              <a:prstGeom prst="rect">
                <a:avLst/>
              </a:prstGeom>
              <a:solidFill>
                <a:srgbClr val="FF0A0A"/>
              </a:solidFill>
              <a:ln>
                <a:solidFill>
                  <a:srgbClr val="FFE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99" name="グループ化 98">
              <a:extLst>
                <a:ext uri="{FF2B5EF4-FFF2-40B4-BE49-F238E27FC236}">
                  <a16:creationId xmlns:a16="http://schemas.microsoft.com/office/drawing/2014/main" id="{E7F6B485-C668-424C-BC6B-F4CD1F832FAB}"/>
                </a:ext>
              </a:extLst>
            </p:cNvPr>
            <p:cNvGrpSpPr/>
            <p:nvPr/>
          </p:nvGrpSpPr>
          <p:grpSpPr>
            <a:xfrm>
              <a:off x="2885040" y="5449843"/>
              <a:ext cx="938086" cy="938086"/>
              <a:chOff x="2885040" y="5449843"/>
              <a:chExt cx="938086" cy="938086"/>
            </a:xfrm>
          </p:grpSpPr>
          <p:sp>
            <p:nvSpPr>
              <p:cNvPr id="100" name="円/楕円 99">
                <a:extLst>
                  <a:ext uri="{FF2B5EF4-FFF2-40B4-BE49-F238E27FC236}">
                    <a16:creationId xmlns:a16="http://schemas.microsoft.com/office/drawing/2014/main" id="{D9D2AF79-CBD4-E541-A01D-EA567498A722}"/>
                  </a:ext>
                </a:extLst>
              </p:cNvPr>
              <p:cNvSpPr/>
              <p:nvPr/>
            </p:nvSpPr>
            <p:spPr>
              <a:xfrm>
                <a:off x="2885040" y="5449843"/>
                <a:ext cx="938086" cy="938086"/>
              </a:xfrm>
              <a:prstGeom prst="ellipse">
                <a:avLst/>
              </a:prstGeom>
              <a:solidFill>
                <a:srgbClr val="FFE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1" name="テキスト ボックス 100">
                <a:extLst>
                  <a:ext uri="{FF2B5EF4-FFF2-40B4-BE49-F238E27FC236}">
                    <a16:creationId xmlns:a16="http://schemas.microsoft.com/office/drawing/2014/main" id="{D41B9132-3673-E240-B294-F32C420ADB4B}"/>
                  </a:ext>
                </a:extLst>
              </p:cNvPr>
              <p:cNvSpPr txBox="1"/>
              <p:nvPr/>
            </p:nvSpPr>
            <p:spPr>
              <a:xfrm>
                <a:off x="3005270" y="5603043"/>
                <a:ext cx="69762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2000" b="1">
                    <a:solidFill>
                      <a:srgbClr val="FF0A0A"/>
                    </a:solidFill>
                    <a:latin typeface="Meiryo" panose="020B0604030504040204" pitchFamily="34" charset="-128"/>
                    <a:ea typeface="Meiryo" panose="020B0604030504040204" pitchFamily="34" charset="-128"/>
                  </a:rPr>
                  <a:t>開催</a:t>
                </a:r>
                <a:endParaRPr kumimoji="1" lang="en-US" altLang="ja-JP" sz="2000" b="1" dirty="0">
                  <a:solidFill>
                    <a:srgbClr val="FF0A0A"/>
                  </a:solidFill>
                  <a:latin typeface="Meiryo" panose="020B0604030504040204" pitchFamily="34" charset="-128"/>
                  <a:ea typeface="Meiryo" panose="020B0604030504040204" pitchFamily="34" charset="-128"/>
                </a:endParaRPr>
              </a:p>
              <a:p>
                <a:pPr algn="ctr"/>
                <a:r>
                  <a:rPr kumimoji="1" lang="ja-JP" altLang="en-US" sz="2000" b="1">
                    <a:solidFill>
                      <a:srgbClr val="FF0A0A"/>
                    </a:solidFill>
                    <a:latin typeface="Meiryo" panose="020B0604030504040204" pitchFamily="34" charset="-128"/>
                    <a:ea typeface="Meiryo" panose="020B0604030504040204" pitchFamily="34" charset="-128"/>
                  </a:rPr>
                  <a:t>期間</a:t>
                </a:r>
              </a:p>
            </p:txBody>
          </p:sp>
        </p:grpSp>
      </p:grpSp>
      <p:sp>
        <p:nvSpPr>
          <p:cNvPr id="107" name="テキスト ボックス 106">
            <a:extLst>
              <a:ext uri="{FF2B5EF4-FFF2-40B4-BE49-F238E27FC236}">
                <a16:creationId xmlns:a16="http://schemas.microsoft.com/office/drawing/2014/main" id="{8E4D9B2B-E5B1-9C4E-BD49-7E1876786887}"/>
              </a:ext>
            </a:extLst>
          </p:cNvPr>
          <p:cNvSpPr txBox="1"/>
          <p:nvPr/>
        </p:nvSpPr>
        <p:spPr>
          <a:xfrm>
            <a:off x="3838744" y="6899109"/>
            <a:ext cx="55290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4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kumimoji="1" lang="ja-JP" altLang="en-US" sz="32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kumimoji="1" lang="en-US" altLang="ja-JP" sz="44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kumimoji="1" lang="ja-JP" altLang="en-US" sz="32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日</a:t>
            </a:r>
            <a:r>
              <a:rPr kumimoji="1" lang="en-US" altLang="ja-JP" sz="28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(</a:t>
            </a:r>
            <a:r>
              <a:rPr kumimoji="1" lang="ja-JP" altLang="en-US" sz="28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kumimoji="1" lang="en-US" altLang="ja-JP" sz="28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)</a:t>
            </a:r>
            <a:r>
              <a:rPr kumimoji="1" lang="en-US" altLang="ja-JP" sz="32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〜</a:t>
            </a:r>
            <a:r>
              <a:rPr kumimoji="1" lang="en-US" altLang="ja-JP" sz="44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r>
              <a:rPr kumimoji="1" lang="ja-JP" altLang="en-US" sz="32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kumimoji="1" lang="en-US" altLang="ja-JP" sz="44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kumimoji="1" lang="ja-JP" altLang="en-US" sz="32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日</a:t>
            </a:r>
            <a:r>
              <a:rPr kumimoji="1" lang="en-US" altLang="ja-JP" sz="28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(</a:t>
            </a:r>
            <a:r>
              <a:rPr kumimoji="1" lang="ja-JP" altLang="en-US" sz="2800" b="1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kumimoji="1" lang="en-US" altLang="ja-JP" sz="2800" b="1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)</a:t>
            </a:r>
            <a:endParaRPr kumimoji="1" lang="ja-JP" altLang="en-US" sz="2800" b="1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8D09E5E6-3225-834C-A48D-5A23322C68F5}"/>
              </a:ext>
            </a:extLst>
          </p:cNvPr>
          <p:cNvSpPr/>
          <p:nvPr/>
        </p:nvSpPr>
        <p:spPr>
          <a:xfrm>
            <a:off x="1461" y="8338409"/>
            <a:ext cx="12192000" cy="79175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3CF5AD1F-26DE-B64B-8E63-219DDBB42CC6}"/>
              </a:ext>
            </a:extLst>
          </p:cNvPr>
          <p:cNvSpPr/>
          <p:nvPr/>
        </p:nvSpPr>
        <p:spPr>
          <a:xfrm>
            <a:off x="0" y="15281945"/>
            <a:ext cx="12192000" cy="9740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54EA1853-B7B5-F341-AB69-0F267A2F11EB}"/>
              </a:ext>
            </a:extLst>
          </p:cNvPr>
          <p:cNvSpPr txBox="1"/>
          <p:nvPr/>
        </p:nvSpPr>
        <p:spPr>
          <a:xfrm>
            <a:off x="1087367" y="15580670"/>
            <a:ext cx="99420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詳細はサービスカウンターまでお問い合わせください</a:t>
            </a:r>
          </a:p>
        </p:txBody>
      </p:sp>
      <p:sp>
        <p:nvSpPr>
          <p:cNvPr id="112" name="テキスト ボックス 111">
            <a:extLst>
              <a:ext uri="{FF2B5EF4-FFF2-40B4-BE49-F238E27FC236}">
                <a16:creationId xmlns:a16="http://schemas.microsoft.com/office/drawing/2014/main" id="{BFB21950-3C6F-7041-9C45-2D808F53C3B9}"/>
              </a:ext>
            </a:extLst>
          </p:cNvPr>
          <p:cNvSpPr txBox="1"/>
          <p:nvPr/>
        </p:nvSpPr>
        <p:spPr>
          <a:xfrm>
            <a:off x="348965" y="14807253"/>
            <a:ext cx="102514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>
                <a:latin typeface="メイリオ" panose="020B0604030504040204" pitchFamily="50" charset="-128"/>
                <a:ea typeface="メイリオ" panose="020B0604030504040204" pitchFamily="50" charset="-128"/>
              </a:rPr>
              <a:t>年会費はかかりません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3" name="テキスト ボックス 112">
            <a:extLst>
              <a:ext uri="{FF2B5EF4-FFF2-40B4-BE49-F238E27FC236}">
                <a16:creationId xmlns:a16="http://schemas.microsoft.com/office/drawing/2014/main" id="{38FC464A-6274-A442-918E-321A56690101}"/>
              </a:ext>
            </a:extLst>
          </p:cNvPr>
          <p:cNvSpPr txBox="1"/>
          <p:nvPr/>
        </p:nvSpPr>
        <p:spPr>
          <a:xfrm>
            <a:off x="2287000" y="2168899"/>
            <a:ext cx="78673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b="1">
                <a:latin typeface="Meiryo" panose="020B0604030504040204" pitchFamily="34" charset="-128"/>
                <a:ea typeface="Meiryo" panose="020B0604030504040204" pitchFamily="34" charset="-128"/>
              </a:rPr>
              <a:t>期間中◯◯カード作成で</a:t>
            </a:r>
          </a:p>
        </p:txBody>
      </p: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F766114A-8134-094B-BE91-1A3EFC242FD4}"/>
              </a:ext>
            </a:extLst>
          </p:cNvPr>
          <p:cNvSpPr txBox="1"/>
          <p:nvPr/>
        </p:nvSpPr>
        <p:spPr>
          <a:xfrm>
            <a:off x="2360965" y="8698120"/>
            <a:ext cx="74310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◯◯カード</a:t>
            </a:r>
            <a:r>
              <a:rPr kumimoji="1" lang="en-US" altLang="ja-JP" sz="7200" b="1" dirty="0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r>
              <a:rPr kumimoji="1" lang="ja-JP" altLang="en-US" sz="4800" b="1">
                <a:solidFill>
                  <a:srgbClr val="FF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つの特徴</a:t>
            </a:r>
          </a:p>
        </p:txBody>
      </p:sp>
      <p:pic>
        <p:nvPicPr>
          <p:cNvPr id="142" name="グラフィックス 141" descr="クレジット カード 単色塗りつぶし">
            <a:extLst>
              <a:ext uri="{FF2B5EF4-FFF2-40B4-BE49-F238E27FC236}">
                <a16:creationId xmlns:a16="http://schemas.microsoft.com/office/drawing/2014/main" id="{645C55A3-5808-914E-BDBB-8673C9A081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919073">
            <a:off x="5066916" y="11634956"/>
            <a:ext cx="2144480" cy="2144480"/>
          </a:xfrm>
          <a:prstGeom prst="rect">
            <a:avLst/>
          </a:prstGeom>
        </p:spPr>
      </p:pic>
      <p:pic>
        <p:nvPicPr>
          <p:cNvPr id="143" name="グラフィックス 142" descr="手のひら 枠線">
            <a:extLst>
              <a:ext uri="{FF2B5EF4-FFF2-40B4-BE49-F238E27FC236}">
                <a16:creationId xmlns:a16="http://schemas.microsoft.com/office/drawing/2014/main" id="{D1981793-7425-9148-BBE0-03699339FF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66398" y="12672895"/>
            <a:ext cx="2361736" cy="2361736"/>
          </a:xfrm>
          <a:prstGeom prst="rect">
            <a:avLst/>
          </a:prstGeom>
        </p:spPr>
      </p:pic>
      <p:pic>
        <p:nvPicPr>
          <p:cNvPr id="146" name="グラフィックス 145" descr="繰り返し 単色塗りつぶし">
            <a:extLst>
              <a:ext uri="{FF2B5EF4-FFF2-40B4-BE49-F238E27FC236}">
                <a16:creationId xmlns:a16="http://schemas.microsoft.com/office/drawing/2014/main" id="{51DDB8D4-C074-8D4E-B677-CC7A9D37CED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896926" y="11977037"/>
            <a:ext cx="2271439" cy="2271439"/>
          </a:xfrm>
          <a:prstGeom prst="rect">
            <a:avLst/>
          </a:prstGeom>
        </p:spPr>
      </p:pic>
      <p:pic>
        <p:nvPicPr>
          <p:cNvPr id="147" name="グラフィックス 146" descr="新規 枠線">
            <a:extLst>
              <a:ext uri="{FF2B5EF4-FFF2-40B4-BE49-F238E27FC236}">
                <a16:creationId xmlns:a16="http://schemas.microsoft.com/office/drawing/2014/main" id="{D161361C-8732-C940-A50F-C04D26F2D12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678043" y="11796663"/>
            <a:ext cx="985426" cy="985426"/>
          </a:xfrm>
          <a:prstGeom prst="rect">
            <a:avLst/>
          </a:prstGeom>
        </p:spPr>
      </p:pic>
      <p:pic>
        <p:nvPicPr>
          <p:cNvPr id="148" name="グラフィックス 147" descr="新規 枠線">
            <a:extLst>
              <a:ext uri="{FF2B5EF4-FFF2-40B4-BE49-F238E27FC236}">
                <a16:creationId xmlns:a16="http://schemas.microsoft.com/office/drawing/2014/main" id="{9E7E647A-3BAE-D64B-9C16-FC9AEC6ED93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441625" y="13439596"/>
            <a:ext cx="881691" cy="881691"/>
          </a:xfrm>
          <a:prstGeom prst="rect">
            <a:avLst/>
          </a:prstGeom>
        </p:spPr>
      </p:pic>
      <p:pic>
        <p:nvPicPr>
          <p:cNvPr id="150" name="グラフィックス 149" descr="バッジ: チェックマーク 1 単色塗りつぶし">
            <a:extLst>
              <a:ext uri="{FF2B5EF4-FFF2-40B4-BE49-F238E27FC236}">
                <a16:creationId xmlns:a16="http://schemas.microsoft.com/office/drawing/2014/main" id="{475B9D3E-7B55-2144-AB8C-254B102FA3D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57939" y="11977036"/>
            <a:ext cx="2271440" cy="2271440"/>
          </a:xfrm>
          <a:prstGeom prst="rect">
            <a:avLst/>
          </a:prstGeom>
        </p:spPr>
      </p:pic>
      <p:grpSp>
        <p:nvGrpSpPr>
          <p:cNvPr id="205" name="グループ化 204">
            <a:extLst>
              <a:ext uri="{FF2B5EF4-FFF2-40B4-BE49-F238E27FC236}">
                <a16:creationId xmlns:a16="http://schemas.microsoft.com/office/drawing/2014/main" id="{C82F1938-47CE-074F-9092-1552F8F256C5}"/>
              </a:ext>
            </a:extLst>
          </p:cNvPr>
          <p:cNvGrpSpPr/>
          <p:nvPr/>
        </p:nvGrpSpPr>
        <p:grpSpPr>
          <a:xfrm>
            <a:off x="1081198" y="8490440"/>
            <a:ext cx="10029605" cy="1756078"/>
            <a:chOff x="1083564" y="8049006"/>
            <a:chExt cx="10029605" cy="1756078"/>
          </a:xfrm>
        </p:grpSpPr>
        <p:pic>
          <p:nvPicPr>
            <p:cNvPr id="192" name="グラフィックス 191" descr="メガホン 1 単色塗りつぶし">
              <a:extLst>
                <a:ext uri="{FF2B5EF4-FFF2-40B4-BE49-F238E27FC236}">
                  <a16:creationId xmlns:a16="http://schemas.microsoft.com/office/drawing/2014/main" id="{863007BA-C833-EE48-A63F-2358365A1D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1083564" y="8049006"/>
              <a:ext cx="1756078" cy="1756078"/>
            </a:xfrm>
            <a:prstGeom prst="rect">
              <a:avLst/>
            </a:prstGeom>
          </p:spPr>
        </p:pic>
        <p:pic>
          <p:nvPicPr>
            <p:cNvPr id="193" name="グラフィックス 192" descr="メガホン 1 単色塗りつぶし">
              <a:extLst>
                <a:ext uri="{FF2B5EF4-FFF2-40B4-BE49-F238E27FC236}">
                  <a16:creationId xmlns:a16="http://schemas.microsoft.com/office/drawing/2014/main" id="{DDDD37F0-B53D-6345-A3D8-143EF56B5A14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 flipH="1">
              <a:off x="9357091" y="8049006"/>
              <a:ext cx="1756078" cy="1756078"/>
            </a:xfrm>
            <a:prstGeom prst="rect">
              <a:avLst/>
            </a:prstGeom>
          </p:spPr>
        </p:pic>
      </p:grpSp>
      <p:pic>
        <p:nvPicPr>
          <p:cNvPr id="202" name="グラフィックス 201" descr="新規 枠線">
            <a:extLst>
              <a:ext uri="{FF2B5EF4-FFF2-40B4-BE49-F238E27FC236}">
                <a16:creationId xmlns:a16="http://schemas.microsoft.com/office/drawing/2014/main" id="{D34584AD-8033-524F-833F-4AE13BBB308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788685" y="11796663"/>
            <a:ext cx="985426" cy="985426"/>
          </a:xfrm>
          <a:prstGeom prst="rect">
            <a:avLst/>
          </a:prstGeom>
        </p:spPr>
      </p:pic>
      <p:pic>
        <p:nvPicPr>
          <p:cNvPr id="203" name="グラフィックス 202" descr="新規 枠線">
            <a:extLst>
              <a:ext uri="{FF2B5EF4-FFF2-40B4-BE49-F238E27FC236}">
                <a16:creationId xmlns:a16="http://schemas.microsoft.com/office/drawing/2014/main" id="{01F4F43C-B6D1-D44D-8F05-9A7E8266B00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52267" y="13439596"/>
            <a:ext cx="881691" cy="881691"/>
          </a:xfrm>
          <a:prstGeom prst="rect">
            <a:avLst/>
          </a:prstGeom>
        </p:spPr>
      </p:pic>
      <p:pic>
        <p:nvPicPr>
          <p:cNvPr id="215" name="グラフィックス 214" descr="旗布 単色塗りつぶし">
            <a:extLst>
              <a:ext uri="{FF2B5EF4-FFF2-40B4-BE49-F238E27FC236}">
                <a16:creationId xmlns:a16="http://schemas.microsoft.com/office/drawing/2014/main" id="{3D36C591-74E2-5340-989C-8CEF1CA6913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1007344" flipH="1">
            <a:off x="10925358" y="8743380"/>
            <a:ext cx="835249" cy="835249"/>
          </a:xfrm>
          <a:prstGeom prst="rect">
            <a:avLst/>
          </a:prstGeom>
        </p:spPr>
      </p:pic>
      <p:pic>
        <p:nvPicPr>
          <p:cNvPr id="216" name="グラフィックス 215" descr="旗布 単色塗りつぶし">
            <a:extLst>
              <a:ext uri="{FF2B5EF4-FFF2-40B4-BE49-F238E27FC236}">
                <a16:creationId xmlns:a16="http://schemas.microsoft.com/office/drawing/2014/main" id="{04726429-890C-494B-BB5A-9468EBAA4E5C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20592656">
            <a:off x="440192" y="8743380"/>
            <a:ext cx="835249" cy="835249"/>
          </a:xfrm>
          <a:prstGeom prst="rect">
            <a:avLst/>
          </a:prstGeom>
        </p:spPr>
      </p:pic>
      <p:pic>
        <p:nvPicPr>
          <p:cNvPr id="218" name="グラフィックス 217" descr="飾りリボン 単色塗りつぶし">
            <a:extLst>
              <a:ext uri="{FF2B5EF4-FFF2-40B4-BE49-F238E27FC236}">
                <a16:creationId xmlns:a16="http://schemas.microsoft.com/office/drawing/2014/main" id="{6E3DBB3C-4091-F344-AF69-2E94C8D1D538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1032017" y="5905781"/>
            <a:ext cx="1011534" cy="1011534"/>
          </a:xfrm>
          <a:prstGeom prst="rect">
            <a:avLst/>
          </a:prstGeom>
        </p:spPr>
      </p:pic>
      <p:pic>
        <p:nvPicPr>
          <p:cNvPr id="219" name="グラフィックス 218" descr="飾りリボン 単色塗りつぶし">
            <a:extLst>
              <a:ext uri="{FF2B5EF4-FFF2-40B4-BE49-F238E27FC236}">
                <a16:creationId xmlns:a16="http://schemas.microsoft.com/office/drawing/2014/main" id="{250C655A-76D7-7F49-A56E-A40C23D948B7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flipH="1">
            <a:off x="201845" y="5704313"/>
            <a:ext cx="998231" cy="998231"/>
          </a:xfrm>
          <a:prstGeom prst="rect">
            <a:avLst/>
          </a:prstGeom>
        </p:spPr>
      </p:pic>
      <p:sp>
        <p:nvSpPr>
          <p:cNvPr id="220" name="正方形/長方形 219">
            <a:extLst>
              <a:ext uri="{FF2B5EF4-FFF2-40B4-BE49-F238E27FC236}">
                <a16:creationId xmlns:a16="http://schemas.microsoft.com/office/drawing/2014/main" id="{8AB32769-E830-CD43-8325-934C54B0B235}"/>
              </a:ext>
            </a:extLst>
          </p:cNvPr>
          <p:cNvSpPr/>
          <p:nvPr/>
        </p:nvSpPr>
        <p:spPr>
          <a:xfrm rot="862366">
            <a:off x="356199" y="4316551"/>
            <a:ext cx="224008" cy="223774"/>
          </a:xfrm>
          <a:prstGeom prst="rect">
            <a:avLst/>
          </a:prstGeom>
          <a:solidFill>
            <a:srgbClr val="00CB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1" name="正方形/長方形 220">
            <a:extLst>
              <a:ext uri="{FF2B5EF4-FFF2-40B4-BE49-F238E27FC236}">
                <a16:creationId xmlns:a16="http://schemas.microsoft.com/office/drawing/2014/main" id="{33FC962F-78FE-B14A-9AFD-999022DA8BA7}"/>
              </a:ext>
            </a:extLst>
          </p:cNvPr>
          <p:cNvSpPr/>
          <p:nvPr/>
        </p:nvSpPr>
        <p:spPr>
          <a:xfrm rot="862366">
            <a:off x="949465" y="4920707"/>
            <a:ext cx="224008" cy="223774"/>
          </a:xfrm>
          <a:prstGeom prst="rect">
            <a:avLst/>
          </a:prstGeom>
          <a:solidFill>
            <a:srgbClr val="FF3F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2" name="正方形/長方形 221">
            <a:extLst>
              <a:ext uri="{FF2B5EF4-FFF2-40B4-BE49-F238E27FC236}">
                <a16:creationId xmlns:a16="http://schemas.microsoft.com/office/drawing/2014/main" id="{AC293C6E-AC51-F840-92C7-FFEF189709C4}"/>
              </a:ext>
            </a:extLst>
          </p:cNvPr>
          <p:cNvSpPr/>
          <p:nvPr/>
        </p:nvSpPr>
        <p:spPr>
          <a:xfrm rot="862366">
            <a:off x="435515" y="7201867"/>
            <a:ext cx="224008" cy="223774"/>
          </a:xfrm>
          <a:prstGeom prst="rect">
            <a:avLst/>
          </a:prstGeom>
          <a:solidFill>
            <a:srgbClr val="28EE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3" name="正方形/長方形 222">
            <a:extLst>
              <a:ext uri="{FF2B5EF4-FFF2-40B4-BE49-F238E27FC236}">
                <a16:creationId xmlns:a16="http://schemas.microsoft.com/office/drawing/2014/main" id="{CDEACE92-0F1E-6B48-9152-7BBFFFA3328B}"/>
              </a:ext>
            </a:extLst>
          </p:cNvPr>
          <p:cNvSpPr/>
          <p:nvPr/>
        </p:nvSpPr>
        <p:spPr>
          <a:xfrm rot="862366">
            <a:off x="11392925" y="4468494"/>
            <a:ext cx="224008" cy="223774"/>
          </a:xfrm>
          <a:prstGeom prst="rect">
            <a:avLst/>
          </a:prstGeom>
          <a:solidFill>
            <a:srgbClr val="28EE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4" name="正方形/長方形 223">
            <a:extLst>
              <a:ext uri="{FF2B5EF4-FFF2-40B4-BE49-F238E27FC236}">
                <a16:creationId xmlns:a16="http://schemas.microsoft.com/office/drawing/2014/main" id="{DEDD64A1-2F26-6245-B852-6D21BCC1F83C}"/>
              </a:ext>
            </a:extLst>
          </p:cNvPr>
          <p:cNvSpPr/>
          <p:nvPr/>
        </p:nvSpPr>
        <p:spPr>
          <a:xfrm rot="862366">
            <a:off x="11831118" y="5348053"/>
            <a:ext cx="224008" cy="223774"/>
          </a:xfrm>
          <a:prstGeom prst="rect">
            <a:avLst/>
          </a:prstGeom>
          <a:solidFill>
            <a:srgbClr val="FF3F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5" name="正方形/長方形 224">
            <a:extLst>
              <a:ext uri="{FF2B5EF4-FFF2-40B4-BE49-F238E27FC236}">
                <a16:creationId xmlns:a16="http://schemas.microsoft.com/office/drawing/2014/main" id="{17D871F7-152A-C84F-8F20-55E520EB4E71}"/>
              </a:ext>
            </a:extLst>
          </p:cNvPr>
          <p:cNvSpPr/>
          <p:nvPr/>
        </p:nvSpPr>
        <p:spPr>
          <a:xfrm rot="862366">
            <a:off x="10981046" y="7347293"/>
            <a:ext cx="224008" cy="223774"/>
          </a:xfrm>
          <a:prstGeom prst="rect">
            <a:avLst/>
          </a:prstGeom>
          <a:solidFill>
            <a:srgbClr val="00CB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片側の 2 つの角を丸めた四角形 74">
            <a:extLst>
              <a:ext uri="{FF2B5EF4-FFF2-40B4-BE49-F238E27FC236}">
                <a16:creationId xmlns:a16="http://schemas.microsoft.com/office/drawing/2014/main" id="{5D24D2B7-1131-7A43-904E-A4D4C4B0C6C5}"/>
              </a:ext>
            </a:extLst>
          </p:cNvPr>
          <p:cNvSpPr/>
          <p:nvPr/>
        </p:nvSpPr>
        <p:spPr>
          <a:xfrm>
            <a:off x="338533" y="10209469"/>
            <a:ext cx="3600000" cy="1274253"/>
          </a:xfrm>
          <a:prstGeom prst="round2SameRect">
            <a:avLst>
              <a:gd name="adj1" fmla="val 8919"/>
              <a:gd name="adj2" fmla="val 0"/>
            </a:avLst>
          </a:prstGeom>
          <a:solidFill>
            <a:srgbClr val="02CCF1"/>
          </a:solidFill>
          <a:ln w="76200">
            <a:solidFill>
              <a:srgbClr val="02CC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76000" bIns="468000" numCol="1" rtlCol="0" anchor="ctr"/>
          <a:lstStyle/>
          <a:p>
            <a:pPr algn="ctr"/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</a:rPr>
              <a:t>小銭いらずで</a:t>
            </a:r>
            <a:endParaRPr kumimoji="1" lang="en-US" altLang="ja-JP" sz="28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algn="ctr"/>
            <a:r>
              <a:rPr kumimoji="1" lang="ja-JP" altLang="en-US" sz="2800" b="1">
                <a:latin typeface="Meiryo" panose="020B0604030504040204" pitchFamily="34" charset="-128"/>
                <a:ea typeface="Meiryo" panose="020B0604030504040204" pitchFamily="34" charset="-128"/>
              </a:rPr>
              <a:t>カンタン決済</a:t>
            </a:r>
          </a:p>
        </p:txBody>
      </p:sp>
      <p:sp>
        <p:nvSpPr>
          <p:cNvPr id="76" name="片側の 2 つの角を丸めた四角形 75">
            <a:extLst>
              <a:ext uri="{FF2B5EF4-FFF2-40B4-BE49-F238E27FC236}">
                <a16:creationId xmlns:a16="http://schemas.microsoft.com/office/drawing/2014/main" id="{3CE966B2-83A7-204D-9452-EDD262E9DAD0}"/>
              </a:ext>
            </a:extLst>
          </p:cNvPr>
          <p:cNvSpPr/>
          <p:nvPr/>
        </p:nvSpPr>
        <p:spPr>
          <a:xfrm rot="10800000">
            <a:off x="338533" y="11483720"/>
            <a:ext cx="3600000" cy="3153547"/>
          </a:xfrm>
          <a:prstGeom prst="round2SameRect">
            <a:avLst>
              <a:gd name="adj1" fmla="val 7637"/>
              <a:gd name="adj2" fmla="val 0"/>
            </a:avLst>
          </a:prstGeom>
          <a:noFill/>
          <a:ln w="76200">
            <a:solidFill>
              <a:srgbClr val="02CC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片側の 2 つの角を丸めた四角形 77">
            <a:extLst>
              <a:ext uri="{FF2B5EF4-FFF2-40B4-BE49-F238E27FC236}">
                <a16:creationId xmlns:a16="http://schemas.microsoft.com/office/drawing/2014/main" id="{4D497596-251A-8A4D-A68E-B580610521BC}"/>
              </a:ext>
            </a:extLst>
          </p:cNvPr>
          <p:cNvSpPr/>
          <p:nvPr/>
        </p:nvSpPr>
        <p:spPr>
          <a:xfrm>
            <a:off x="4279619" y="10223325"/>
            <a:ext cx="3600000" cy="1274253"/>
          </a:xfrm>
          <a:prstGeom prst="round2SameRect">
            <a:avLst>
              <a:gd name="adj1" fmla="val 8919"/>
              <a:gd name="adj2" fmla="val 0"/>
            </a:avLst>
          </a:prstGeom>
          <a:solidFill>
            <a:srgbClr val="FF3F3F"/>
          </a:solidFill>
          <a:ln w="76200">
            <a:solidFill>
              <a:srgbClr val="FF3F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76000" bIns="468000" numCol="1" rtlCol="0" anchor="ctr"/>
          <a:lstStyle/>
          <a:p>
            <a:pPr algn="ctr"/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</a:rPr>
              <a:t>チャージして</a:t>
            </a:r>
            <a:endParaRPr kumimoji="1" lang="en-US" altLang="ja-JP" sz="28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algn="ctr"/>
            <a:r>
              <a:rPr kumimoji="1" lang="ja-JP" altLang="en-US" sz="2800" b="1">
                <a:latin typeface="Meiryo" panose="020B0604030504040204" pitchFamily="34" charset="-128"/>
                <a:ea typeface="Meiryo" panose="020B0604030504040204" pitchFamily="34" charset="-128"/>
              </a:rPr>
              <a:t>すぐに使える！</a:t>
            </a:r>
          </a:p>
        </p:txBody>
      </p:sp>
      <p:sp>
        <p:nvSpPr>
          <p:cNvPr id="79" name="片側の 2 つの角を丸めた四角形 78">
            <a:extLst>
              <a:ext uri="{FF2B5EF4-FFF2-40B4-BE49-F238E27FC236}">
                <a16:creationId xmlns:a16="http://schemas.microsoft.com/office/drawing/2014/main" id="{26EA0CCF-664C-014C-8400-B6E6454AA483}"/>
              </a:ext>
            </a:extLst>
          </p:cNvPr>
          <p:cNvSpPr/>
          <p:nvPr/>
        </p:nvSpPr>
        <p:spPr>
          <a:xfrm rot="10800000">
            <a:off x="4279619" y="11497576"/>
            <a:ext cx="3600000" cy="3153547"/>
          </a:xfrm>
          <a:prstGeom prst="round2SameRect">
            <a:avLst>
              <a:gd name="adj1" fmla="val 7637"/>
              <a:gd name="adj2" fmla="val 0"/>
            </a:avLst>
          </a:prstGeom>
          <a:noFill/>
          <a:ln w="76200">
            <a:solidFill>
              <a:srgbClr val="FF3F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片側の 2 つの角を丸めた四角形 79">
            <a:extLst>
              <a:ext uri="{FF2B5EF4-FFF2-40B4-BE49-F238E27FC236}">
                <a16:creationId xmlns:a16="http://schemas.microsoft.com/office/drawing/2014/main" id="{3D9101B0-A836-584F-B406-40F9A5E031FC}"/>
              </a:ext>
            </a:extLst>
          </p:cNvPr>
          <p:cNvSpPr/>
          <p:nvPr/>
        </p:nvSpPr>
        <p:spPr>
          <a:xfrm>
            <a:off x="8206850" y="10223325"/>
            <a:ext cx="3600000" cy="1274253"/>
          </a:xfrm>
          <a:prstGeom prst="round2SameRect">
            <a:avLst>
              <a:gd name="adj1" fmla="val 8919"/>
              <a:gd name="adj2" fmla="val 0"/>
            </a:avLst>
          </a:prstGeom>
          <a:solidFill>
            <a:srgbClr val="4DD700"/>
          </a:solidFill>
          <a:ln w="76200">
            <a:solidFill>
              <a:srgbClr val="4DD7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76000" bIns="468000" numCol="1" rtlCol="0" anchor="ctr"/>
          <a:lstStyle/>
          <a:p>
            <a:pPr algn="ctr"/>
            <a:r>
              <a:rPr kumimoji="1" lang="ja-JP" altLang="en-US" sz="2800">
                <a:latin typeface="Meiryo" panose="020B0604030504040204" pitchFamily="34" charset="-128"/>
                <a:ea typeface="Meiryo" panose="020B0604030504040204" pitchFamily="34" charset="-128"/>
              </a:rPr>
              <a:t>使えば使うほど</a:t>
            </a:r>
            <a:endParaRPr kumimoji="1" lang="en-US" altLang="ja-JP" sz="28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algn="ctr"/>
            <a:r>
              <a:rPr kumimoji="1" lang="ja-JP" altLang="en-US" sz="2800" b="1">
                <a:latin typeface="Meiryo" panose="020B0604030504040204" pitchFamily="34" charset="-128"/>
                <a:ea typeface="Meiryo" panose="020B0604030504040204" pitchFamily="34" charset="-128"/>
              </a:rPr>
              <a:t>お得！</a:t>
            </a:r>
          </a:p>
        </p:txBody>
      </p:sp>
      <p:sp>
        <p:nvSpPr>
          <p:cNvPr id="81" name="片側の 2 つの角を丸めた四角形 80">
            <a:extLst>
              <a:ext uri="{FF2B5EF4-FFF2-40B4-BE49-F238E27FC236}">
                <a16:creationId xmlns:a16="http://schemas.microsoft.com/office/drawing/2014/main" id="{94AC06A6-0AF7-A14E-92E2-ED7D389EF81F}"/>
              </a:ext>
            </a:extLst>
          </p:cNvPr>
          <p:cNvSpPr/>
          <p:nvPr/>
        </p:nvSpPr>
        <p:spPr>
          <a:xfrm rot="10800000">
            <a:off x="8206850" y="11497576"/>
            <a:ext cx="3600000" cy="3153547"/>
          </a:xfrm>
          <a:prstGeom prst="round2SameRect">
            <a:avLst>
              <a:gd name="adj1" fmla="val 7637"/>
              <a:gd name="adj2" fmla="val 0"/>
            </a:avLst>
          </a:prstGeom>
          <a:noFill/>
          <a:ln w="76200">
            <a:solidFill>
              <a:srgbClr val="4DD7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角丸四角形 73">
            <a:extLst>
              <a:ext uri="{FF2B5EF4-FFF2-40B4-BE49-F238E27FC236}">
                <a16:creationId xmlns:a16="http://schemas.microsoft.com/office/drawing/2014/main" id="{FB416660-B022-9840-8328-538AE79DB853}"/>
              </a:ext>
            </a:extLst>
          </p:cNvPr>
          <p:cNvSpPr/>
          <p:nvPr/>
        </p:nvSpPr>
        <p:spPr>
          <a:xfrm rot="20705842">
            <a:off x="367422" y="1059097"/>
            <a:ext cx="2208071" cy="1379355"/>
          </a:xfrm>
          <a:prstGeom prst="roundRect">
            <a:avLst>
              <a:gd name="adj" fmla="val 743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カード画像</a:t>
            </a:r>
          </a:p>
        </p:txBody>
      </p:sp>
      <p:sp>
        <p:nvSpPr>
          <p:cNvPr id="77" name="角丸四角形 76">
            <a:extLst>
              <a:ext uri="{FF2B5EF4-FFF2-40B4-BE49-F238E27FC236}">
                <a16:creationId xmlns:a16="http://schemas.microsoft.com/office/drawing/2014/main" id="{E21FF47E-4DCB-CB4C-AD87-9E244D82B0BA}"/>
              </a:ext>
            </a:extLst>
          </p:cNvPr>
          <p:cNvSpPr/>
          <p:nvPr/>
        </p:nvSpPr>
        <p:spPr>
          <a:xfrm>
            <a:off x="10728577" y="455243"/>
            <a:ext cx="988912" cy="819988"/>
          </a:xfrm>
          <a:prstGeom prst="roundRect">
            <a:avLst>
              <a:gd name="adj" fmla="val 743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>
                <a:solidFill>
                  <a:schemeClr val="tx1">
                    <a:lumMod val="75000"/>
                    <a:lumOff val="2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ロゴ</a:t>
            </a:r>
          </a:p>
        </p:txBody>
      </p:sp>
    </p:spTree>
    <p:extLst>
      <p:ext uri="{BB962C8B-B14F-4D97-AF65-F5344CB8AC3E}">
        <p14:creationId xmlns:p14="http://schemas.microsoft.com/office/powerpoint/2010/main" val="2465011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1662</TotalTime>
  <Words>73</Words>
  <Application>Microsoft Macintosh PowerPoint</Application>
  <PresentationFormat>ユーザー設定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杉浦 理子</dc:creator>
  <cp:lastModifiedBy>武藤 雅行</cp:lastModifiedBy>
  <cp:revision>38</cp:revision>
  <dcterms:created xsi:type="dcterms:W3CDTF">2022-02-01T04:24:01Z</dcterms:created>
  <dcterms:modified xsi:type="dcterms:W3CDTF">2022-04-14T07:29:58Z</dcterms:modified>
</cp:coreProperties>
</file>